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imetön osa" id="{4B570563-C552-47A9-B136-88D088A21FD3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035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2004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12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441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823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278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1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9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82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574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5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4986-D92D-4C60-BFE0-6DB6C5E7FAAE}" type="datetimeFigureOut">
              <a:rPr lang="fi-FI" smtClean="0"/>
              <a:t>3.4.2017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9F822-FA01-4723-88FA-DDF23673BF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586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923" y="1907242"/>
            <a:ext cx="3197881" cy="320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79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452" y="0"/>
            <a:ext cx="71750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2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Timo Taulavuori</dc:creator>
  <cp:lastModifiedBy>Timo Taulavuori</cp:lastModifiedBy>
  <cp:revision>2</cp:revision>
  <dcterms:created xsi:type="dcterms:W3CDTF">2017-04-03T12:50:49Z</dcterms:created>
  <dcterms:modified xsi:type="dcterms:W3CDTF">2017-04-03T12:54:57Z</dcterms:modified>
</cp:coreProperties>
</file>