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4156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A696-A1F0-4FE2-A69B-E7FB7E6F72DB}" type="datetimeFigureOut">
              <a:rPr lang="fi-FI" smtClean="0"/>
              <a:t>11.1.2017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A16D-D88B-47B5-87D7-450C8D5587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6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r="15015"/>
          <a:stretch/>
        </p:blipFill>
        <p:spPr>
          <a:xfrm>
            <a:off x="6120441" y="3438"/>
            <a:ext cx="3029249" cy="31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8950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7776864" cy="1201688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9284-9BE5-4E2C-82E0-4749637B769D}" type="datetime1">
              <a:rPr lang="fi-FI" smtClean="0"/>
              <a:t>11.1.2017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Lisää omat </a:t>
            </a:r>
            <a:r>
              <a:rPr lang="fi-FI" dirty="0" err="1" smtClean="0"/>
              <a:t>tietosti</a:t>
            </a:r>
            <a:r>
              <a:rPr lang="fi-FI" dirty="0" smtClean="0"/>
              <a:t>: </a:t>
            </a:r>
            <a:r>
              <a:rPr lang="fi-FI" dirty="0" err="1" smtClean="0"/>
              <a:t>Insert</a:t>
            </a:r>
            <a:r>
              <a:rPr lang="fi-FI" dirty="0" smtClean="0"/>
              <a:t> / </a:t>
            </a:r>
            <a:r>
              <a:rPr lang="fi-FI" dirty="0" err="1" smtClean="0"/>
              <a:t>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6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BB22-48E6-4553-97FB-74B6775D05F2}" type="datetime1">
              <a:rPr lang="fi-FI" smtClean="0"/>
              <a:t>11.1.2017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8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9E06-71B2-4355-BBA7-B5B7BDA85D76}" type="datetime1">
              <a:rPr lang="fi-FI" smtClean="0"/>
              <a:t>11.1.2017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1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FD57-3796-4FEA-AED0-3897A060F928}" type="datetime1">
              <a:rPr lang="fi-FI" smtClean="0"/>
              <a:t>11.1.2017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67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7EC-D1B1-490D-B023-BC67B6C17EDC}" type="datetime1">
              <a:rPr lang="fi-FI" smtClean="0"/>
              <a:t>11.1.2017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8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1A3C-3076-45C1-A209-4F5C373DA6ED}" type="datetime1">
              <a:rPr lang="fi-FI" smtClean="0"/>
              <a:t>11.1.2017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40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ECB7-7F81-4C6F-9F88-1C561E4BDC1D}" type="datetime1">
              <a:rPr lang="fi-FI" smtClean="0"/>
              <a:t>11.1.2017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4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CE3-ABE4-47DC-A6FB-3CA402001047}" type="datetime1">
              <a:rPr lang="fi-FI" smtClean="0"/>
              <a:t>11.1.2017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DAAB-7922-4B42-8D3D-36FD7ED04D0A}" type="datetime1">
              <a:rPr lang="fi-FI" smtClean="0"/>
              <a:t>11.1.2017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04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72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D12-A677-4329-9160-EDC00EC98444}" type="datetime1">
              <a:rPr lang="fi-FI" smtClean="0"/>
              <a:t>11.1.2017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0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B7ED-E5C1-4DB3-9807-A92E39FAC512}" type="datetime1">
              <a:rPr lang="fi-FI" smtClean="0"/>
              <a:t>11.1.2017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5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4122" y="6276458"/>
            <a:ext cx="5940000" cy="5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71054"/>
            <a:ext cx="1224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B669E74-3121-4528-9112-C40D808EBAAD}" type="datetime1">
              <a:rPr lang="fi-FI" smtClean="0"/>
              <a:t>11.1.2017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968" y="6371054"/>
            <a:ext cx="280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omat tietosti: Insert / Header&amp;Footer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371054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7FE109BD-8BAB-4656-83DE-1B842BB7F52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37312"/>
            <a:ext cx="18868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90000"/>
            <a:lumOff val="1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Nuuska, nikotiini ja tupakkateollisuus</a:t>
            </a:r>
            <a:endParaRPr lang="fi-F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Satu Lipponen</a:t>
            </a:r>
          </a:p>
          <a:p>
            <a:r>
              <a:rPr lang="fi-FI" dirty="0" smtClean="0"/>
              <a:t>Johtaja, viestintä ja ennakointi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11.1.2017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Satu Lipponen Helsinki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3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tupakkateollisuus sanoo nikotiinista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11.1.2017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2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Hyvin</a:t>
            </a:r>
            <a:r>
              <a:rPr lang="en-US" dirty="0" smtClean="0"/>
              <a:t> </a:t>
            </a:r>
            <a:r>
              <a:rPr lang="en-US" dirty="0" err="1" smtClean="0"/>
              <a:t>harvat</a:t>
            </a:r>
            <a:r>
              <a:rPr lang="en-US" dirty="0" smtClean="0"/>
              <a:t> </a:t>
            </a:r>
            <a:r>
              <a:rPr lang="en-US" dirty="0" err="1" smtClean="0"/>
              <a:t>kuluttajat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tietoisia</a:t>
            </a:r>
            <a:r>
              <a:rPr lang="en-US" dirty="0" smtClean="0"/>
              <a:t> </a:t>
            </a:r>
            <a:r>
              <a:rPr lang="en-US" dirty="0" err="1" smtClean="0"/>
              <a:t>nikotiinin</a:t>
            </a:r>
            <a:r>
              <a:rPr lang="en-US" dirty="0" smtClean="0"/>
              <a:t> </a:t>
            </a:r>
            <a:r>
              <a:rPr lang="en-US" dirty="0" err="1" smtClean="0"/>
              <a:t>vaikutuksista</a:t>
            </a:r>
            <a:r>
              <a:rPr lang="en-US" dirty="0" smtClean="0"/>
              <a:t>, </a:t>
            </a:r>
            <a:r>
              <a:rPr lang="en-US" dirty="0" err="1" smtClean="0"/>
              <a:t>toisin</a:t>
            </a:r>
            <a:r>
              <a:rPr lang="en-US" dirty="0" smtClean="0"/>
              <a:t> </a:t>
            </a:r>
            <a:r>
              <a:rPr lang="en-US" dirty="0" err="1" smtClean="0"/>
              <a:t>sanoen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dirty="0" err="1" smtClean="0"/>
              <a:t>riippuvuutta</a:t>
            </a:r>
            <a:r>
              <a:rPr lang="en-US" dirty="0" smtClean="0"/>
              <a:t> </a:t>
            </a:r>
            <a:r>
              <a:rPr lang="en-US" dirty="0" err="1" smtClean="0"/>
              <a:t>aiheuttavasta</a:t>
            </a:r>
            <a:r>
              <a:rPr lang="en-US" dirty="0" smtClean="0"/>
              <a:t> </a:t>
            </a:r>
            <a:r>
              <a:rPr lang="en-US" dirty="0" err="1" smtClean="0"/>
              <a:t>ominaisuudesta</a:t>
            </a:r>
            <a:r>
              <a:rPr lang="en-US" dirty="0" smtClean="0"/>
              <a:t> ja </a:t>
            </a:r>
            <a:r>
              <a:rPr lang="en-US" dirty="0" err="1" smtClean="0"/>
              <a:t>siitä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nikotiini</a:t>
            </a:r>
            <a:r>
              <a:rPr lang="en-US" dirty="0" smtClean="0"/>
              <a:t> on </a:t>
            </a:r>
            <a:r>
              <a:rPr lang="en-US" dirty="0" err="1" smtClean="0"/>
              <a:t>myrkky</a:t>
            </a:r>
            <a:r>
              <a:rPr lang="en-US" dirty="0" smtClean="0"/>
              <a:t>.” Brown </a:t>
            </a:r>
            <a:r>
              <a:rPr lang="en-US" dirty="0"/>
              <a:t>&amp; Williamson </a:t>
            </a:r>
            <a:r>
              <a:rPr lang="en-US" dirty="0" smtClean="0"/>
              <a:t>H.D</a:t>
            </a:r>
            <a:r>
              <a:rPr lang="en-US" dirty="0"/>
              <a:t>. </a:t>
            </a:r>
            <a:r>
              <a:rPr lang="en-US" dirty="0" smtClean="0"/>
              <a:t>Steele (1978)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Uskon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se </a:t>
            </a:r>
            <a:r>
              <a:rPr lang="en-US" dirty="0" err="1" smtClean="0"/>
              <a:t>asia</a:t>
            </a:r>
            <a:r>
              <a:rPr lang="en-US" dirty="0" smtClean="0"/>
              <a:t>, </a:t>
            </a:r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myymme</a:t>
            </a:r>
            <a:r>
              <a:rPr lang="en-US" dirty="0" smtClean="0"/>
              <a:t> </a:t>
            </a:r>
            <a:r>
              <a:rPr lang="en-US" dirty="0" err="1" smtClean="0"/>
              <a:t>eniten</a:t>
            </a:r>
            <a:r>
              <a:rPr lang="en-US" dirty="0" smtClean="0"/>
              <a:t>, on </a:t>
            </a:r>
            <a:r>
              <a:rPr lang="en-US" dirty="0" err="1" smtClean="0"/>
              <a:t>nikotiini</a:t>
            </a:r>
            <a:r>
              <a:rPr lang="en-US" dirty="0" smtClean="0"/>
              <a:t>.“ Philip Morris (1980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“Me </a:t>
            </a:r>
            <a:r>
              <a:rPr lang="en-US" dirty="0" err="1" smtClean="0"/>
              <a:t>etsimme</a:t>
            </a:r>
            <a:r>
              <a:rPr lang="en-US" dirty="0" smtClean="0"/>
              <a:t> </a:t>
            </a:r>
            <a:r>
              <a:rPr lang="en-US" dirty="0" err="1" smtClean="0"/>
              <a:t>avoimesti</a:t>
            </a:r>
            <a:r>
              <a:rPr lang="en-US" dirty="0" smtClean="0"/>
              <a:t> </a:t>
            </a:r>
            <a:r>
              <a:rPr lang="en-US" dirty="0" err="1" smtClean="0"/>
              <a:t>sosiaalisesti</a:t>
            </a:r>
            <a:r>
              <a:rPr lang="en-US" dirty="0" smtClean="0"/>
              <a:t> </a:t>
            </a:r>
            <a:r>
              <a:rPr lang="en-US" dirty="0" err="1" smtClean="0"/>
              <a:t>hyväksyttävää</a:t>
            </a:r>
            <a:r>
              <a:rPr lang="en-US" dirty="0" smtClean="0"/>
              <a:t>, </a:t>
            </a:r>
            <a:r>
              <a:rPr lang="en-US" dirty="0" err="1" smtClean="0"/>
              <a:t>riippuvuutta</a:t>
            </a:r>
            <a:r>
              <a:rPr lang="en-US" dirty="0" smtClean="0"/>
              <a:t> </a:t>
            </a:r>
            <a:r>
              <a:rPr lang="en-US" dirty="0" err="1" smtClean="0"/>
              <a:t>aiheuttavaa</a:t>
            </a:r>
            <a:r>
              <a:rPr lang="en-US" dirty="0" smtClean="0"/>
              <a:t> </a:t>
            </a:r>
            <a:r>
              <a:rPr lang="en-US" dirty="0" err="1" smtClean="0"/>
              <a:t>tuotetta</a:t>
            </a:r>
            <a:r>
              <a:rPr lang="en-US" dirty="0" smtClean="0"/>
              <a:t> Sen </a:t>
            </a:r>
            <a:r>
              <a:rPr lang="en-US" dirty="0" err="1" smtClean="0"/>
              <a:t>olennainen</a:t>
            </a:r>
            <a:r>
              <a:rPr lang="en-US" dirty="0" smtClean="0"/>
              <a:t> </a:t>
            </a:r>
            <a:r>
              <a:rPr lang="en-US" dirty="0" err="1" smtClean="0"/>
              <a:t>osa</a:t>
            </a:r>
            <a:r>
              <a:rPr lang="en-US" dirty="0" smtClean="0"/>
              <a:t> on </a:t>
            </a:r>
            <a:r>
              <a:rPr lang="en-US" dirty="0" err="1" smtClean="0"/>
              <a:t>todennäköisimmin</a:t>
            </a:r>
            <a:r>
              <a:rPr lang="en-US" dirty="0" smtClean="0"/>
              <a:t> </a:t>
            </a:r>
            <a:r>
              <a:rPr lang="en-US" dirty="0" err="1" smtClean="0"/>
              <a:t>nikotiini</a:t>
            </a:r>
            <a:r>
              <a:rPr lang="en-US" dirty="0" smtClean="0"/>
              <a:t> tai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dirty="0" err="1" smtClean="0"/>
              <a:t>suora</a:t>
            </a:r>
            <a:r>
              <a:rPr lang="en-US" dirty="0" smtClean="0"/>
              <a:t> </a:t>
            </a:r>
            <a:r>
              <a:rPr lang="en-US" dirty="0" err="1" smtClean="0"/>
              <a:t>korvike</a:t>
            </a:r>
            <a:r>
              <a:rPr lang="en-US" dirty="0" smtClean="0"/>
              <a:t>”. British </a:t>
            </a:r>
            <a:r>
              <a:rPr lang="en-US" dirty="0"/>
              <a:t>American Tobacco </a:t>
            </a:r>
            <a:r>
              <a:rPr lang="en-US" dirty="0" smtClean="0"/>
              <a:t>Co.(1979)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7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tupakkateollisuus sanoo nuorista?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FD57-3796-4FEA-AED0-3897A060F928}" type="datetime1">
              <a:rPr lang="fi-FI" smtClean="0"/>
              <a:t>11.1.2017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omat tietosti: Insert / Header&amp;Footer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3</a:t>
            </a:fld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943304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käytännössä tapahtuu ?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4896544" cy="48965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11.1.2017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Sanat </a:t>
            </a:r>
            <a:r>
              <a:rPr lang="fi-FI" dirty="0" err="1" smtClean="0"/>
              <a:t>vs</a:t>
            </a:r>
            <a:r>
              <a:rPr lang="fi-FI" dirty="0" smtClean="0"/>
              <a:t> teot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11.1.2017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9BD-8BAB-4656-83DE-1B842BB7F526}" type="slidenum">
              <a:rPr lang="fi-FI" smtClean="0"/>
              <a:t>5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Onko nuuskan riippuvuutta aiheuttava ominaisuus ihmisten vapautta lisäävää?</a:t>
            </a:r>
          </a:p>
          <a:p>
            <a:r>
              <a:rPr lang="fi-FI" dirty="0" smtClean="0"/>
              <a:t>Miksi tupakkateollisuus sanoo kannattavansa lakeja, mutta käytännössä tekee tupakkalaeista pilkkaa, haastaa valtioita oikeuteen, kun ne säätävät tiukkoja lakeja ja maalaavat kauhukuvia kieltojen yhteiskunnasta?</a:t>
            </a:r>
          </a:p>
          <a:p>
            <a:r>
              <a:rPr lang="fi-FI" dirty="0" smtClean="0"/>
              <a:t>Miksi nuuskantuottajat tuovat markkinoille entistä vahvempaa nuuskaa?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syöpäjärjestöt_suomi (2)">
  <a:themeElements>
    <a:clrScheme name="Cancer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FBAF17"/>
      </a:accent1>
      <a:accent2>
        <a:srgbClr val="8881BE"/>
      </a:accent2>
      <a:accent3>
        <a:srgbClr val="42AD49"/>
      </a:accent3>
      <a:accent4>
        <a:srgbClr val="007DC5"/>
      </a:accent4>
      <a:accent5>
        <a:srgbClr val="D83520"/>
      </a:accent5>
      <a:accent6>
        <a:srgbClr val="FFD800"/>
      </a:accent6>
      <a:hlink>
        <a:srgbClr val="8881BE"/>
      </a:hlink>
      <a:folHlink>
        <a:srgbClr val="42AD4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PowerPoint_syöpäjärjestöt_suomi (2)</Template>
  <TotalTime>90</TotalTime>
  <Words>171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PowerPoint_syöpäjärjestöt_suomi (2)</vt:lpstr>
      <vt:lpstr>Nuuska, nikotiini ja tupakkateollisuus</vt:lpstr>
      <vt:lpstr>Mitä tupakkateollisuus sanoo nikotiinista</vt:lpstr>
      <vt:lpstr>Mitä tupakkateollisuus sanoo nuorista?</vt:lpstr>
      <vt:lpstr>Mitä käytännössä tapahtuu ?</vt:lpstr>
      <vt:lpstr>Sanat vs teot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Nuuska, nikotiini ja tupakkateollisuus</dc:title>
  <dc:creator>Satu Lipponen</dc:creator>
  <cp:lastModifiedBy>Anu Kytölä</cp:lastModifiedBy>
  <cp:revision>10</cp:revision>
  <dcterms:created xsi:type="dcterms:W3CDTF">2017-01-10T14:50:39Z</dcterms:created>
  <dcterms:modified xsi:type="dcterms:W3CDTF">2017-01-11T09:38:47Z</dcterms:modified>
</cp:coreProperties>
</file>