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5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9"/>
    <p:restoredTop sz="90483" autoAdjust="0"/>
  </p:normalViewPr>
  <p:slideViewPr>
    <p:cSldViewPr>
      <p:cViewPr>
        <p:scale>
          <a:sx n="60" d="100"/>
          <a:sy n="60" d="100"/>
        </p:scale>
        <p:origin x="-39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Javanainen" userId="22eea4b468e3d182" providerId="LiveId" clId="{FFC14FA9-D14E-43D4-8CC3-93B8C9DD1E37}"/>
    <pc:docChg chg="modSld">
      <pc:chgData name="Marika Javanainen" userId="22eea4b468e3d182" providerId="LiveId" clId="{FFC14FA9-D14E-43D4-8CC3-93B8C9DD1E37}" dt="2018-02-09T09:43:56.203" v="52" actId="20577"/>
      <pc:docMkLst>
        <pc:docMk/>
      </pc:docMkLst>
      <pc:sldChg chg="modSp">
        <pc:chgData name="Marika Javanainen" userId="22eea4b468e3d182" providerId="LiveId" clId="{FFC14FA9-D14E-43D4-8CC3-93B8C9DD1E37}" dt="2018-02-09T09:43:14.899" v="29" actId="20577"/>
        <pc:sldMkLst>
          <pc:docMk/>
          <pc:sldMk cId="0" sldId="258"/>
        </pc:sldMkLst>
        <pc:spChg chg="mod">
          <ac:chgData name="Marika Javanainen" userId="22eea4b468e3d182" providerId="LiveId" clId="{FFC14FA9-D14E-43D4-8CC3-93B8C9DD1E37}" dt="2018-02-09T09:40:51.627" v="7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rika Javanainen" userId="22eea4b468e3d182" providerId="LiveId" clId="{FFC14FA9-D14E-43D4-8CC3-93B8C9DD1E37}" dt="2018-02-09T09:40:55.217" v="11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ika Javanainen" userId="22eea4b468e3d182" providerId="LiveId" clId="{FFC14FA9-D14E-43D4-8CC3-93B8C9DD1E37}" dt="2018-02-09T09:43:10.053" v="25" actId="6549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rika Javanainen" userId="22eea4b468e3d182" providerId="LiveId" clId="{FFC14FA9-D14E-43D4-8CC3-93B8C9DD1E37}" dt="2018-02-09T09:41:01.752" v="19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ika Javanainen" userId="22eea4b468e3d182" providerId="LiveId" clId="{FFC14FA9-D14E-43D4-8CC3-93B8C9DD1E37}" dt="2018-02-09T09:40:58.827" v="15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ika Javanainen" userId="22eea4b468e3d182" providerId="LiveId" clId="{FFC14FA9-D14E-43D4-8CC3-93B8C9DD1E37}" dt="2018-02-09T09:43:14.899" v="29" actId="20577"/>
          <ac:spMkLst>
            <pc:docMk/>
            <pc:sldMk cId="0" sldId="258"/>
            <ac:spMk id="20" creationId="{00000000-0000-0000-0000-000000000000}"/>
          </ac:spMkLst>
        </pc:spChg>
      </pc:sldChg>
      <pc:sldChg chg="modSp">
        <pc:chgData name="Marika Javanainen" userId="22eea4b468e3d182" providerId="LiveId" clId="{FFC14FA9-D14E-43D4-8CC3-93B8C9DD1E37}" dt="2018-02-09T09:40:47.051" v="3" actId="20577"/>
        <pc:sldMkLst>
          <pc:docMk/>
          <pc:sldMk cId="4069623288" sldId="261"/>
        </pc:sldMkLst>
        <pc:spChg chg="mod">
          <ac:chgData name="Marika Javanainen" userId="22eea4b468e3d182" providerId="LiveId" clId="{FFC14FA9-D14E-43D4-8CC3-93B8C9DD1E37}" dt="2018-02-09T09:40:47.051" v="3" actId="20577"/>
          <ac:spMkLst>
            <pc:docMk/>
            <pc:sldMk cId="4069623288" sldId="261"/>
            <ac:spMk id="6" creationId="{B2E737A4-FEA3-4524-B85A-337AFBB8BF79}"/>
          </ac:spMkLst>
        </pc:spChg>
      </pc:sldChg>
      <pc:sldChg chg="modSp">
        <pc:chgData name="Marika Javanainen" userId="22eea4b468e3d182" providerId="LiveId" clId="{FFC14FA9-D14E-43D4-8CC3-93B8C9DD1E37}" dt="2018-02-09T09:43:56.203" v="52" actId="20577"/>
        <pc:sldMkLst>
          <pc:docMk/>
          <pc:sldMk cId="771470441" sldId="265"/>
        </pc:sldMkLst>
        <pc:spChg chg="mod">
          <ac:chgData name="Marika Javanainen" userId="22eea4b468e3d182" providerId="LiveId" clId="{FFC14FA9-D14E-43D4-8CC3-93B8C9DD1E37}" dt="2018-02-09T09:43:23.133" v="33" actId="20577"/>
          <ac:spMkLst>
            <pc:docMk/>
            <pc:sldMk cId="771470441" sldId="265"/>
            <ac:spMk id="9" creationId="{81B79EA2-0511-AC4C-A4B6-A643497066AF}"/>
          </ac:spMkLst>
        </pc:spChg>
        <pc:spChg chg="mod">
          <ac:chgData name="Marika Javanainen" userId="22eea4b468e3d182" providerId="LiveId" clId="{FFC14FA9-D14E-43D4-8CC3-93B8C9DD1E37}" dt="2018-02-09T09:41:06.339" v="23" actId="20577"/>
          <ac:spMkLst>
            <pc:docMk/>
            <pc:sldMk cId="771470441" sldId="265"/>
            <ac:spMk id="24" creationId="{86DFA809-BDFF-2F43-98BF-46BCC09FC5EE}"/>
          </ac:spMkLst>
        </pc:spChg>
        <pc:spChg chg="mod">
          <ac:chgData name="Marika Javanainen" userId="22eea4b468e3d182" providerId="LiveId" clId="{FFC14FA9-D14E-43D4-8CC3-93B8C9DD1E37}" dt="2018-02-09T09:43:27.394" v="36" actId="20577"/>
          <ac:spMkLst>
            <pc:docMk/>
            <pc:sldMk cId="771470441" sldId="265"/>
            <ac:spMk id="41" creationId="{26E23A93-B539-4940-8AA7-D99DA1181B55}"/>
          </ac:spMkLst>
        </pc:spChg>
        <pc:spChg chg="mod">
          <ac:chgData name="Marika Javanainen" userId="22eea4b468e3d182" providerId="LiveId" clId="{FFC14FA9-D14E-43D4-8CC3-93B8C9DD1E37}" dt="2018-02-09T09:43:34.851" v="40" actId="20577"/>
          <ac:spMkLst>
            <pc:docMk/>
            <pc:sldMk cId="771470441" sldId="265"/>
            <ac:spMk id="43" creationId="{316276C0-B86B-9242-8188-292A119C2432}"/>
          </ac:spMkLst>
        </pc:spChg>
        <pc:spChg chg="mod">
          <ac:chgData name="Marika Javanainen" userId="22eea4b468e3d182" providerId="LiveId" clId="{FFC14FA9-D14E-43D4-8CC3-93B8C9DD1E37}" dt="2018-02-09T09:43:42.029" v="42" actId="20577"/>
          <ac:spMkLst>
            <pc:docMk/>
            <pc:sldMk cId="771470441" sldId="265"/>
            <ac:spMk id="45" creationId="{F85B893F-C435-6C4E-8ABF-29FA944F1D86}"/>
          </ac:spMkLst>
        </pc:spChg>
        <pc:spChg chg="mod">
          <ac:chgData name="Marika Javanainen" userId="22eea4b468e3d182" providerId="LiveId" clId="{FFC14FA9-D14E-43D4-8CC3-93B8C9DD1E37}" dt="2018-02-09T09:43:47.462" v="46" actId="20577"/>
          <ac:spMkLst>
            <pc:docMk/>
            <pc:sldMk cId="771470441" sldId="265"/>
            <ac:spMk id="47" creationId="{34AF1521-6067-074E-BC99-C961F49889CC}"/>
          </ac:spMkLst>
        </pc:spChg>
        <pc:spChg chg="mod">
          <ac:chgData name="Marika Javanainen" userId="22eea4b468e3d182" providerId="LiveId" clId="{FFC14FA9-D14E-43D4-8CC3-93B8C9DD1E37}" dt="2018-02-09T09:43:53.076" v="50" actId="20577"/>
          <ac:spMkLst>
            <pc:docMk/>
            <pc:sldMk cId="771470441" sldId="265"/>
            <ac:spMk id="49" creationId="{AA1EBAA4-621F-A247-BA28-02909DF8CCA0}"/>
          </ac:spMkLst>
        </pc:spChg>
        <pc:spChg chg="mod">
          <ac:chgData name="Marika Javanainen" userId="22eea4b468e3d182" providerId="LiveId" clId="{FFC14FA9-D14E-43D4-8CC3-93B8C9DD1E37}" dt="2018-02-09T09:43:56.203" v="52" actId="20577"/>
          <ac:spMkLst>
            <pc:docMk/>
            <pc:sldMk cId="771470441" sldId="265"/>
            <ac:spMk id="51" creationId="{AAF8888B-91EF-6F43-818E-D47249B3E242}"/>
          </ac:spMkLst>
        </pc:spChg>
      </pc:sldChg>
    </pc:docChg>
  </pc:docChgLst>
  <pc:docChgLst>
    <pc:chgData name="Marika Javanainen" userId="22eea4b468e3d182" providerId="LiveId" clId="{58C05E5C-6D34-44CD-A621-F59F7D511149}"/>
    <pc:docChg chg="custSel addSld delSld modSld">
      <pc:chgData name="Marika Javanainen" userId="22eea4b468e3d182" providerId="LiveId" clId="{58C05E5C-6D34-44CD-A621-F59F7D511149}" dt="2018-02-15T08:08:10.013" v="30" actId="207"/>
      <pc:docMkLst>
        <pc:docMk/>
      </pc:docMkLst>
      <pc:sldChg chg="modSp">
        <pc:chgData name="Marika Javanainen" userId="22eea4b468e3d182" providerId="LiveId" clId="{58C05E5C-6D34-44CD-A621-F59F7D511149}" dt="2018-02-15T08:06:57.674" v="25" actId="6549"/>
        <pc:sldMkLst>
          <pc:docMk/>
          <pc:sldMk cId="0" sldId="257"/>
        </pc:sldMkLst>
        <pc:spChg chg="mod">
          <ac:chgData name="Marika Javanainen" userId="22eea4b468e3d182" providerId="LiveId" clId="{58C05E5C-6D34-44CD-A621-F59F7D511149}" dt="2018-02-15T08:06:57.674" v="25" actId="6549"/>
          <ac:spMkLst>
            <pc:docMk/>
            <pc:sldMk cId="0" sldId="257"/>
            <ac:spMk id="264" creationId="{00000000-0000-0000-0000-000000000000}"/>
          </ac:spMkLst>
        </pc:spChg>
      </pc:sldChg>
      <pc:sldChg chg="modSp">
        <pc:chgData name="Marika Javanainen" userId="22eea4b468e3d182" providerId="LiveId" clId="{58C05E5C-6D34-44CD-A621-F59F7D511149}" dt="2018-02-15T08:08:10.013" v="30" actId="207"/>
        <pc:sldMkLst>
          <pc:docMk/>
          <pc:sldMk cId="0" sldId="259"/>
        </pc:sldMkLst>
        <pc:graphicFrameChg chg="modGraphic">
          <ac:chgData name="Marika Javanainen" userId="22eea4b468e3d182" providerId="LiveId" clId="{58C05E5C-6D34-44CD-A621-F59F7D511149}" dt="2018-02-15T08:08:10.013" v="30" actId="207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del">
        <pc:chgData name="Marika Javanainen" userId="22eea4b468e3d182" providerId="LiveId" clId="{58C05E5C-6D34-44CD-A621-F59F7D511149}" dt="2018-02-15T08:06:19.525" v="1" actId="2696"/>
        <pc:sldMkLst>
          <pc:docMk/>
          <pc:sldMk cId="4069623288" sldId="261"/>
        </pc:sldMkLst>
      </pc:sldChg>
      <pc:sldChg chg="modSp">
        <pc:chgData name="Marika Javanainen" userId="22eea4b468e3d182" providerId="LiveId" clId="{58C05E5C-6D34-44CD-A621-F59F7D511149}" dt="2018-02-15T08:06:43.663" v="24" actId="20577"/>
        <pc:sldMkLst>
          <pc:docMk/>
          <pc:sldMk cId="771470441" sldId="265"/>
        </pc:sldMkLst>
        <pc:spChg chg="mod">
          <ac:chgData name="Marika Javanainen" userId="22eea4b468e3d182" providerId="LiveId" clId="{58C05E5C-6D34-44CD-A621-F59F7D511149}" dt="2018-02-15T08:06:43.663" v="24" actId="20577"/>
          <ac:spMkLst>
            <pc:docMk/>
            <pc:sldMk cId="771470441" sldId="265"/>
            <ac:spMk id="42" creationId="{25F84067-9931-1B41-A11F-4C830460D276}"/>
          </ac:spMkLst>
        </pc:spChg>
      </pc:sldChg>
      <pc:sldChg chg="modSp add">
        <pc:chgData name="Marika Javanainen" userId="22eea4b468e3d182" providerId="LiveId" clId="{58C05E5C-6D34-44CD-A621-F59F7D511149}" dt="2018-02-15T08:06:29.471" v="7" actId="20577"/>
        <pc:sldMkLst>
          <pc:docMk/>
          <pc:sldMk cId="2944964780" sldId="266"/>
        </pc:sldMkLst>
        <pc:spChg chg="mod">
          <ac:chgData name="Marika Javanainen" userId="22eea4b468e3d182" providerId="LiveId" clId="{58C05E5C-6D34-44CD-A621-F59F7D511149}" dt="2018-02-15T08:06:29.471" v="7" actId="20577"/>
          <ac:spMkLst>
            <pc:docMk/>
            <pc:sldMk cId="2944964780" sldId="266"/>
            <ac:spMk id="6" creationId="{B2E737A4-FEA3-4524-B85A-337AFBB8B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17.2.18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73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06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xmlns="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6336030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xmlns="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pic>
        <p:nvPicPr>
          <p:cNvPr id="4" name="Kuva 3" descr="Kuva, joka sisältää kohteen taivas, ulko, rakennus&#10;&#10;Kuvaus luotu, erittäin korkea luotettavuus">
            <a:extLst>
              <a:ext uri="{FF2B5EF4-FFF2-40B4-BE49-F238E27FC236}">
                <a16:creationId xmlns:a16="http://schemas.microsoft.com/office/drawing/2014/main" xmlns="" id="{9AD91822-AC26-4563-8455-139D7D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228600" y="228600"/>
            <a:ext cx="11658600" cy="5334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2E737A4-FEA3-4524-B85A-337AFBB8BF79}"/>
              </a:ext>
            </a:extLst>
          </p:cNvPr>
          <p:cNvSpPr txBox="1"/>
          <p:nvPr/>
        </p:nvSpPr>
        <p:spPr>
          <a:xfrm>
            <a:off x="685800" y="398037"/>
            <a:ext cx="10591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40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Oulu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2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Oulu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585" y="6048006"/>
            <a:ext cx="63493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593939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lang="fi-FI"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Koko Suomessa t</a:t>
            </a:r>
            <a:r>
              <a:rPr sz="1600" b="1" spc="-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arkastettuja</a:t>
            </a:r>
            <a:r>
              <a:rPr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39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39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8600" y="1121931"/>
            <a:ext cx="183180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sz="1600"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sz="1600"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sz="1600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sz="1600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sz="1600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sz="1600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o, Oulu</a:t>
            </a:r>
            <a:endParaRPr lang="fi-FI" sz="1600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cs typeface="Arial" panose="020B0604020202020204" pitchFamily="34" charset="0"/>
              </a:rPr>
              <a:t>63</a:t>
            </a:r>
            <a:endParaRPr sz="36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9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4499" y="4709139"/>
            <a:ext cx="2671031" cy="10361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Oulu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499" y="3327455"/>
            <a:ext cx="2671032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Oulu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5964" y="3421433"/>
            <a:ext cx="15815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24</a:t>
            </a:r>
            <a:r>
              <a:rPr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4C8B774A-9ED0-BE4C-9AED-D4DB6171A659}"/>
              </a:ext>
            </a:extLst>
          </p:cNvPr>
          <p:cNvSpPr txBox="1"/>
          <p:nvPr/>
        </p:nvSpPr>
        <p:spPr>
          <a:xfrm>
            <a:off x="9286732" y="6221423"/>
            <a:ext cx="2981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64" name="Kuva 263">
            <a:extLst>
              <a:ext uri="{FF2B5EF4-FFF2-40B4-BE49-F238E27FC236}">
                <a16:creationId xmlns:a16="http://schemas.microsoft.com/office/drawing/2014/main" xmlns="" id="{944293DF-6161-432C-AD69-145BA97E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81B79EA2-0511-AC4C-A4B6-A643497066AF}"/>
              </a:ext>
            </a:extLst>
          </p:cNvPr>
          <p:cNvSpPr txBox="1"/>
          <p:nvPr/>
        </p:nvSpPr>
        <p:spPr>
          <a:xfrm>
            <a:off x="617228" y="2753317"/>
            <a:ext cx="2241144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33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xmlns="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0" y="567428"/>
            <a:ext cx="77236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2017, Oulu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7ECF17-AB2D-0443-8F8E-948A33AA83E2}"/>
              </a:ext>
            </a:extLst>
          </p:cNvPr>
          <p:cNvSpPr txBox="1"/>
          <p:nvPr/>
        </p:nvSpPr>
        <p:spPr>
          <a:xfrm>
            <a:off x="582178" y="2339213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9" y="1001599"/>
            <a:ext cx="7597591" cy="5336958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xmlns="" id="{26E23A93-B539-4940-8AA7-D99DA1181B55}"/>
              </a:ext>
            </a:extLst>
          </p:cNvPr>
          <p:cNvSpPr txBox="1"/>
          <p:nvPr/>
        </p:nvSpPr>
        <p:spPr>
          <a:xfrm>
            <a:off x="668969" y="4185661"/>
            <a:ext cx="213766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8 %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8 %)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F84067-9931-1B41-A11F-4C830460D276}"/>
              </a:ext>
            </a:extLst>
          </p:cNvPr>
          <p:cNvSpPr txBox="1"/>
          <p:nvPr/>
        </p:nvSpPr>
        <p:spPr>
          <a:xfrm>
            <a:off x="582179" y="3817070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 pelastussuunnitelma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xmlns="" id="{316276C0-B86B-9242-8188-292A119C2432}"/>
              </a:ext>
            </a:extLst>
          </p:cNvPr>
          <p:cNvSpPr txBox="1"/>
          <p:nvPr/>
        </p:nvSpPr>
        <p:spPr>
          <a:xfrm>
            <a:off x="625574" y="5612989"/>
            <a:ext cx="213766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32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38 %) </a:t>
            </a:r>
            <a:r>
              <a:rPr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8A7753A-A8F6-EF47-BAA3-D0AF7B781851}"/>
              </a:ext>
            </a:extLst>
          </p:cNvPr>
          <p:cNvSpPr txBox="1"/>
          <p:nvPr/>
        </p:nvSpPr>
        <p:spPr>
          <a:xfrm>
            <a:off x="582179" y="5017403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xmlns="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68 %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51 %)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xmlns="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46 %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45 %)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xmlns="" id="{AA1EBAA4-621F-A247-BA28-02909DF8CCA0}"/>
              </a:ext>
            </a:extLst>
          </p:cNvPr>
          <p:cNvSpPr txBox="1"/>
          <p:nvPr/>
        </p:nvSpPr>
        <p:spPr>
          <a:xfrm>
            <a:off x="9500145" y="406251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22 %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4C36404-CBDC-824B-AC47-02AC50690025}"/>
              </a:ext>
            </a:extLst>
          </p:cNvPr>
          <p:cNvSpPr txBox="1"/>
          <p:nvPr/>
        </p:nvSpPr>
        <p:spPr>
          <a:xfrm>
            <a:off x="9421381" y="368908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xmlns="" id="{AAF8888B-91EF-6F43-818E-D47249B3E242}"/>
              </a:ext>
            </a:extLst>
          </p:cNvPr>
          <p:cNvSpPr txBox="1"/>
          <p:nvPr/>
        </p:nvSpPr>
        <p:spPr>
          <a:xfrm>
            <a:off x="10054337" y="550024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22 %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23 %)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3EEC28D-F79C-1247-8368-1FF190A9BBD8}"/>
              </a:ext>
            </a:extLst>
          </p:cNvPr>
          <p:cNvSpPr txBox="1"/>
          <p:nvPr/>
        </p:nvSpPr>
        <p:spPr>
          <a:xfrm>
            <a:off x="9998288" y="4900103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0303CCC-3AFF-604E-B3AC-BB2804908B8B}"/>
              </a:ext>
            </a:extLst>
          </p:cNvPr>
          <p:cNvSpPr txBox="1"/>
          <p:nvPr/>
        </p:nvSpPr>
        <p:spPr>
          <a:xfrm>
            <a:off x="9443302" y="620242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xmlns="" id="{FCD64C42-8C74-4F59-A3FD-93B30CEEF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" y="6290572"/>
            <a:ext cx="1478245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/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259377"/>
            <a:ext cx="254253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/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useampi</a:t>
            </a:r>
            <a:endParaRPr sz="1300" dirty="0">
              <a:cs typeface="Arial" panose="020B0604020202020204" pitchFamily="34" charset="0"/>
            </a:endParaRPr>
          </a:p>
          <a:p>
            <a:pPr marL="12700" marR="274955">
              <a:lnSpc>
                <a:spcPts val="1400"/>
              </a:lnSpc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kuin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saatiin 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sammumaan.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7712" y="3810000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93551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savu­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xmlns="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76" y="799195"/>
            <a:ext cx="7677489" cy="5393082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xmlns="" id="{E4C631D0-E5AC-404F-A479-172DFEA87323}"/>
              </a:ext>
            </a:extLst>
          </p:cNvPr>
          <p:cNvSpPr txBox="1"/>
          <p:nvPr/>
        </p:nvSpPr>
        <p:spPr>
          <a:xfrm>
            <a:off x="9296400" y="6185333"/>
            <a:ext cx="263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5BFE017D-0031-4D90-BEC9-8B163D09A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770174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770174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770174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 </a:t>
            </a:r>
            <a:r>
              <a:rPr sz="1400" b="1" spc="18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77017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770174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770174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6033"/>
              </p:ext>
            </p:extLst>
          </p:nvPr>
        </p:nvGraphicFramePr>
        <p:xfrm>
          <a:off x="468604" y="2064004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92D050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solidFill>
                          <a:srgbClr val="92D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12517" y="0"/>
            <a:ext cx="5346700" cy="210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D9E933-B1C5-314C-A046-F5BE6546B25E}"/>
              </a:ext>
            </a:extLst>
          </p:cNvPr>
          <p:cNvSpPr txBox="1"/>
          <p:nvPr/>
        </p:nvSpPr>
        <p:spPr>
          <a:xfrm>
            <a:off x="9315207" y="620966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4359D385-E6F6-4EDD-A5A6-9525A291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508</Words>
  <Application>Microsoft Macintosh PowerPoint</Application>
  <PresentationFormat>Mukautettu</PresentationFormat>
  <Paragraphs>193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cp:lastModifiedBy>Tuomas Jurvelin</cp:lastModifiedBy>
  <cp:revision>19</cp:revision>
  <dcterms:created xsi:type="dcterms:W3CDTF">2018-02-06T20:29:50Z</dcterms:created>
  <dcterms:modified xsi:type="dcterms:W3CDTF">2018-02-17T11:47:19Z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