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  <p:sldMasterId id="2147483690" r:id="rId2"/>
    <p:sldMasterId id="2147483683" r:id="rId3"/>
    <p:sldMasterId id="2147483686" r:id="rId4"/>
  </p:sldMasterIdLst>
  <p:notesMasterIdLst>
    <p:notesMasterId r:id="rId9"/>
  </p:notesMasterIdLst>
  <p:handoutMasterIdLst>
    <p:handoutMasterId r:id="rId10"/>
  </p:handoutMasterIdLst>
  <p:sldIdLst>
    <p:sldId id="259" r:id="rId5"/>
    <p:sldId id="261" r:id="rId6"/>
    <p:sldId id="262" r:id="rId7"/>
    <p:sldId id="263" r:id="rId8"/>
  </p:sldIdLst>
  <p:sldSz cx="12192000" cy="6858000"/>
  <p:notesSz cx="6797675" cy="9926638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5" userDrawn="1">
          <p15:clr>
            <a:srgbClr val="A4A3A4"/>
          </p15:clr>
        </p15:guide>
        <p15:guide id="2" orient="horz" pos="391" userDrawn="1">
          <p15:clr>
            <a:srgbClr val="A4A3A4"/>
          </p15:clr>
        </p15:guide>
        <p15:guide id="3" pos="5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323232"/>
    <a:srgbClr val="002F78"/>
    <a:srgbClr val="012F78"/>
    <a:srgbClr val="595959"/>
    <a:srgbClr val="000000"/>
    <a:srgbClr val="E6E6E6"/>
    <a:srgbClr val="AFA295"/>
    <a:srgbClr val="001D5E"/>
    <a:srgbClr val="B0B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eematyyli 2 - Korostu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Vaalea tyyli 3 - Korostu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Normaali tyyli 1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Tumma tyyli 2 - Korostus 5/Korostu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Tumma tyyli 1 - Korostu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Vaalea tyyli 1 - Korostu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eematyyli 1 - Korostu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Normaali tyyli 1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Normaali tyyli 1 - Korostu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Normaali tyyli 1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eematyyli 1 - Korostu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eematyyli 2 - Korostu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ematyyli 2 - Korostu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ematyyli 2 - Korostu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353" autoAdjust="0"/>
  </p:normalViewPr>
  <p:slideViewPr>
    <p:cSldViewPr snapToObjects="1">
      <p:cViewPr varScale="1">
        <p:scale>
          <a:sx n="67" d="100"/>
          <a:sy n="67" d="100"/>
        </p:scale>
        <p:origin x="605" y="67"/>
      </p:cViewPr>
      <p:guideLst>
        <p:guide orient="horz" pos="3115"/>
        <p:guide orient="horz" pos="391"/>
        <p:guide pos="5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58"/>
    </p:cViewPr>
  </p:sorterViewPr>
  <p:notesViewPr>
    <p:cSldViewPr snapToObjects="1">
      <p:cViewPr varScale="1">
        <p:scale>
          <a:sx n="61" d="100"/>
          <a:sy n="61" d="100"/>
        </p:scale>
        <p:origin x="328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Saapuneet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Valtio-oikeus ja yleishallinto</c:v>
                </c:pt>
                <c:pt idx="1">
                  <c:v>Itsehallinto</c:v>
                </c:pt>
                <c:pt idx="2">
                  <c:v>Ulkomaalaisasiat</c:v>
                </c:pt>
                <c:pt idx="3">
                  <c:v>Rakentaminen</c:v>
                </c:pt>
                <c:pt idx="4">
                  <c:v>Ympäristö</c:v>
                </c:pt>
                <c:pt idx="5">
                  <c:v>Sosiaali- ja terveydenhuolto</c:v>
                </c:pt>
                <c:pt idx="6">
                  <c:v>Taloudellinen toiminta</c:v>
                </c:pt>
                <c:pt idx="7">
                  <c:v>Verot</c:v>
                </c:pt>
                <c:pt idx="8">
                  <c:v>Muut asiat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466</c:v>
                </c:pt>
                <c:pt idx="1">
                  <c:v>122</c:v>
                </c:pt>
                <c:pt idx="2">
                  <c:v>3857</c:v>
                </c:pt>
                <c:pt idx="3">
                  <c:v>268</c:v>
                </c:pt>
                <c:pt idx="4">
                  <c:v>203</c:v>
                </c:pt>
                <c:pt idx="5">
                  <c:v>803</c:v>
                </c:pt>
                <c:pt idx="6">
                  <c:v>189</c:v>
                </c:pt>
                <c:pt idx="7">
                  <c:v>478</c:v>
                </c:pt>
                <c:pt idx="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7-499E-A777-D4206B502337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Saapuneet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Valtio-oikeus ja yleishallinto</c:v>
                </c:pt>
                <c:pt idx="1">
                  <c:v>Itsehallinto</c:v>
                </c:pt>
                <c:pt idx="2">
                  <c:v>Ulkomaalaisasiat</c:v>
                </c:pt>
                <c:pt idx="3">
                  <c:v>Rakentaminen</c:v>
                </c:pt>
                <c:pt idx="4">
                  <c:v>Ympäristö</c:v>
                </c:pt>
                <c:pt idx="5">
                  <c:v>Sosiaali- ja terveydenhuolto</c:v>
                </c:pt>
                <c:pt idx="6">
                  <c:v>Taloudellinen toiminta</c:v>
                </c:pt>
                <c:pt idx="7">
                  <c:v>Verot</c:v>
                </c:pt>
                <c:pt idx="8">
                  <c:v>Muut asiat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511</c:v>
                </c:pt>
                <c:pt idx="1">
                  <c:v>167</c:v>
                </c:pt>
                <c:pt idx="2">
                  <c:v>1818</c:v>
                </c:pt>
                <c:pt idx="3">
                  <c:v>339</c:v>
                </c:pt>
                <c:pt idx="4">
                  <c:v>250</c:v>
                </c:pt>
                <c:pt idx="5">
                  <c:v>917</c:v>
                </c:pt>
                <c:pt idx="6">
                  <c:v>246</c:v>
                </c:pt>
                <c:pt idx="7">
                  <c:v>513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5-4A7A-8841-7E4B07C627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66767184"/>
        <c:axId val="732965288"/>
      </c:barChart>
      <c:catAx>
        <c:axId val="76676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2965288"/>
        <c:crosses val="autoZero"/>
        <c:auto val="1"/>
        <c:lblAlgn val="ctr"/>
        <c:lblOffset val="100"/>
        <c:noMultiLvlLbl val="0"/>
      </c:catAx>
      <c:valAx>
        <c:axId val="732965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676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Ratkaistut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Valtio-oikeus ja yleishallinto</c:v>
                </c:pt>
                <c:pt idx="1">
                  <c:v>Itsehallinto</c:v>
                </c:pt>
                <c:pt idx="2">
                  <c:v>Ulkomaalaisasiat</c:v>
                </c:pt>
                <c:pt idx="3">
                  <c:v>Rakentaminen</c:v>
                </c:pt>
                <c:pt idx="4">
                  <c:v>Ympäristö</c:v>
                </c:pt>
                <c:pt idx="5">
                  <c:v>Sosiaali- ja terveydenhuolto</c:v>
                </c:pt>
                <c:pt idx="6">
                  <c:v>Taloudellinen toiminta</c:v>
                </c:pt>
                <c:pt idx="7">
                  <c:v>Verot</c:v>
                </c:pt>
                <c:pt idx="8">
                  <c:v>Muut asiat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536</c:v>
                </c:pt>
                <c:pt idx="1">
                  <c:v>189</c:v>
                </c:pt>
                <c:pt idx="2">
                  <c:v>3701</c:v>
                </c:pt>
                <c:pt idx="3">
                  <c:v>336</c:v>
                </c:pt>
                <c:pt idx="4">
                  <c:v>275</c:v>
                </c:pt>
                <c:pt idx="5">
                  <c:v>764</c:v>
                </c:pt>
                <c:pt idx="6">
                  <c:v>312</c:v>
                </c:pt>
                <c:pt idx="7">
                  <c:v>510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7-499E-A777-D4206B502337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Ratkaistut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Valtio-oikeus ja yleishallinto</c:v>
                </c:pt>
                <c:pt idx="1">
                  <c:v>Itsehallinto</c:v>
                </c:pt>
                <c:pt idx="2">
                  <c:v>Ulkomaalaisasiat</c:v>
                </c:pt>
                <c:pt idx="3">
                  <c:v>Rakentaminen</c:v>
                </c:pt>
                <c:pt idx="4">
                  <c:v>Ympäristö</c:v>
                </c:pt>
                <c:pt idx="5">
                  <c:v>Sosiaali- ja terveydenhuolto</c:v>
                </c:pt>
                <c:pt idx="6">
                  <c:v>Taloudellinen toiminta</c:v>
                </c:pt>
                <c:pt idx="7">
                  <c:v>Verot</c:v>
                </c:pt>
                <c:pt idx="8">
                  <c:v>Muut asiat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691</c:v>
                </c:pt>
                <c:pt idx="1">
                  <c:v>207</c:v>
                </c:pt>
                <c:pt idx="2">
                  <c:v>1671</c:v>
                </c:pt>
                <c:pt idx="3">
                  <c:v>439</c:v>
                </c:pt>
                <c:pt idx="4">
                  <c:v>324</c:v>
                </c:pt>
                <c:pt idx="5">
                  <c:v>1033</c:v>
                </c:pt>
                <c:pt idx="6">
                  <c:v>348</c:v>
                </c:pt>
                <c:pt idx="7">
                  <c:v>641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4-44A5-B9B4-6EB5DB1D5E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66767184"/>
        <c:axId val="732965288"/>
      </c:barChart>
      <c:catAx>
        <c:axId val="76676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2965288"/>
        <c:crosses val="autoZero"/>
        <c:auto val="1"/>
        <c:lblAlgn val="ctr"/>
        <c:lblOffset val="100"/>
        <c:noMultiLvlLbl val="0"/>
      </c:catAx>
      <c:valAx>
        <c:axId val="732965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676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Vireillä 31.12.2017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Valtio-oikeus ja yleishallinto</c:v>
                </c:pt>
                <c:pt idx="1">
                  <c:v>Itsehallinto</c:v>
                </c:pt>
                <c:pt idx="2">
                  <c:v>Ulkomaalaisasiat</c:v>
                </c:pt>
                <c:pt idx="3">
                  <c:v>Rakentaminen</c:v>
                </c:pt>
                <c:pt idx="4">
                  <c:v>Ympäristö</c:v>
                </c:pt>
                <c:pt idx="5">
                  <c:v>Sosiaali- ja terveydenhuolto</c:v>
                </c:pt>
                <c:pt idx="6">
                  <c:v>Taloudellinen toiminta</c:v>
                </c:pt>
                <c:pt idx="7">
                  <c:v>Verot</c:v>
                </c:pt>
                <c:pt idx="8">
                  <c:v>Muut asiat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347</c:v>
                </c:pt>
                <c:pt idx="1">
                  <c:v>149</c:v>
                </c:pt>
                <c:pt idx="2">
                  <c:v>818</c:v>
                </c:pt>
                <c:pt idx="3">
                  <c:v>168</c:v>
                </c:pt>
                <c:pt idx="4">
                  <c:v>204</c:v>
                </c:pt>
                <c:pt idx="5">
                  <c:v>777</c:v>
                </c:pt>
                <c:pt idx="6">
                  <c:v>189</c:v>
                </c:pt>
                <c:pt idx="7">
                  <c:v>401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7-499E-A777-D4206B502337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Vireillä 31.12.2016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Valtio-oikeus ja yleishallinto</c:v>
                </c:pt>
                <c:pt idx="1">
                  <c:v>Itsehallinto</c:v>
                </c:pt>
                <c:pt idx="2">
                  <c:v>Ulkomaalaisasiat</c:v>
                </c:pt>
                <c:pt idx="3">
                  <c:v>Rakentaminen</c:v>
                </c:pt>
                <c:pt idx="4">
                  <c:v>Ympäristö</c:v>
                </c:pt>
                <c:pt idx="5">
                  <c:v>Sosiaali- ja terveydenhuolto</c:v>
                </c:pt>
                <c:pt idx="6">
                  <c:v>Taloudellinen toiminta</c:v>
                </c:pt>
                <c:pt idx="7">
                  <c:v>Verot</c:v>
                </c:pt>
                <c:pt idx="8">
                  <c:v>Muut asiat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424</c:v>
                </c:pt>
                <c:pt idx="1">
                  <c:v>217</c:v>
                </c:pt>
                <c:pt idx="2">
                  <c:v>662</c:v>
                </c:pt>
                <c:pt idx="3">
                  <c:v>238</c:v>
                </c:pt>
                <c:pt idx="4">
                  <c:v>277</c:v>
                </c:pt>
                <c:pt idx="5">
                  <c:v>748</c:v>
                </c:pt>
                <c:pt idx="6">
                  <c:v>310</c:v>
                </c:pt>
                <c:pt idx="7">
                  <c:v>435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87-499E-A777-D4206B5023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66767184"/>
        <c:axId val="732965288"/>
      </c:barChart>
      <c:catAx>
        <c:axId val="76676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2965288"/>
        <c:crosses val="autoZero"/>
        <c:auto val="1"/>
        <c:lblAlgn val="ctr"/>
        <c:lblOffset val="100"/>
        <c:noMultiLvlLbl val="0"/>
      </c:catAx>
      <c:valAx>
        <c:axId val="732965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676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59" cy="496888"/>
          </a:xfrm>
          <a:prstGeom prst="rect">
            <a:avLst/>
          </a:prstGeom>
        </p:spPr>
        <p:txBody>
          <a:bodyPr vert="horz" lIns="91009" tIns="45504" rIns="91009" bIns="45504" rtlCol="0"/>
          <a:lstStyle>
            <a:lvl1pPr algn="l">
              <a:defRPr sz="1100"/>
            </a:lvl1pPr>
          </a:lstStyle>
          <a:p>
            <a:r>
              <a:rPr lang="fi-FI" dirty="0"/>
              <a:t>Korkein hallinto-oikeus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1100" y="0"/>
            <a:ext cx="2944959" cy="496888"/>
          </a:xfrm>
          <a:prstGeom prst="rect">
            <a:avLst/>
          </a:prstGeom>
        </p:spPr>
        <p:txBody>
          <a:bodyPr vert="horz" lIns="91009" tIns="45504" rIns="91009" bIns="45504" rtlCol="0"/>
          <a:lstStyle>
            <a:lvl1pPr algn="r">
              <a:defRPr sz="1100"/>
            </a:lvl1pPr>
          </a:lstStyle>
          <a:p>
            <a:fld id="{C5A64867-1AD7-4E3A-B7BA-1358C61EA6F1}" type="datetimeFigureOut">
              <a:rPr lang="fi-FI" smtClean="0"/>
              <a:t>9.1.2018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172"/>
            <a:ext cx="2944959" cy="496887"/>
          </a:xfrm>
          <a:prstGeom prst="rect">
            <a:avLst/>
          </a:prstGeom>
        </p:spPr>
        <p:txBody>
          <a:bodyPr vert="horz" lIns="91009" tIns="45504" rIns="91009" bIns="45504" rtlCol="0" anchor="b"/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1100" y="9428172"/>
            <a:ext cx="2944959" cy="496887"/>
          </a:xfrm>
          <a:prstGeom prst="rect">
            <a:avLst/>
          </a:prstGeom>
        </p:spPr>
        <p:txBody>
          <a:bodyPr vert="horz" lIns="91009" tIns="45504" rIns="91009" bIns="45504" rtlCol="0" anchor="b"/>
          <a:lstStyle>
            <a:lvl1pPr algn="r">
              <a:defRPr sz="1100"/>
            </a:lvl1pPr>
          </a:lstStyle>
          <a:p>
            <a:fld id="{9D533924-B8B3-4527-8DFD-569791BEDD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666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659" cy="496331"/>
          </a:xfrm>
          <a:prstGeom prst="rect">
            <a:avLst/>
          </a:prstGeom>
        </p:spPr>
        <p:txBody>
          <a:bodyPr vert="horz" lIns="91009" tIns="45504" rIns="91009" bIns="45504" rtlCol="0"/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6" y="4"/>
            <a:ext cx="2945659" cy="496331"/>
          </a:xfrm>
          <a:prstGeom prst="rect">
            <a:avLst/>
          </a:prstGeom>
        </p:spPr>
        <p:txBody>
          <a:bodyPr vert="horz" lIns="91009" tIns="45504" rIns="91009" bIns="45504" rtlCol="0"/>
          <a:lstStyle>
            <a:lvl1pPr algn="r">
              <a:defRPr sz="1100"/>
            </a:lvl1pPr>
          </a:lstStyle>
          <a:p>
            <a:fld id="{E5A79820-B73E-4F54-AAF2-41498B07F371}" type="datetimeFigureOut">
              <a:rPr lang="fi-FI" smtClean="0"/>
              <a:t>9.1.2018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2950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9" tIns="45504" rIns="91009" bIns="45504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6"/>
          </a:xfrm>
          <a:prstGeom prst="rect">
            <a:avLst/>
          </a:prstGeom>
        </p:spPr>
        <p:txBody>
          <a:bodyPr vert="horz" lIns="91009" tIns="45504" rIns="91009" bIns="45504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1"/>
          </a:xfrm>
          <a:prstGeom prst="rect">
            <a:avLst/>
          </a:prstGeom>
        </p:spPr>
        <p:txBody>
          <a:bodyPr vert="horz" lIns="91009" tIns="45504" rIns="91009" bIns="45504" rtlCol="0" anchor="b"/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1"/>
          </a:xfrm>
          <a:prstGeom prst="rect">
            <a:avLst/>
          </a:prstGeom>
        </p:spPr>
        <p:txBody>
          <a:bodyPr vert="horz" lIns="91009" tIns="45504" rIns="91009" bIns="45504" rtlCol="0" anchor="b"/>
          <a:lstStyle>
            <a:lvl1pPr algn="r">
              <a:defRPr sz="1100"/>
            </a:lvl1pPr>
          </a:lstStyle>
          <a:p>
            <a:fld id="{CA7B28C6-E8F1-4534-8546-7153DA717F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735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14400" y="2997000"/>
            <a:ext cx="10363200" cy="43200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002F78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Esittäjän nimi</a:t>
            </a:r>
          </a:p>
        </p:txBody>
      </p:sp>
      <p:sp>
        <p:nvSpPr>
          <p:cNvPr id="15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578495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rgbClr val="002F78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 noProof="0" dirty="0"/>
              <a:t>Esityksen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3717120"/>
            <a:ext cx="10386484" cy="79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2F78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noProof="0" dirty="0"/>
              <a:t>Tilaisuus, päiväys ja paikkakunta</a:t>
            </a:r>
          </a:p>
        </p:txBody>
      </p:sp>
    </p:spTree>
    <p:extLst>
      <p:ext uri="{BB962C8B-B14F-4D97-AF65-F5344CB8AC3E}">
        <p14:creationId xmlns:p14="http://schemas.microsoft.com/office/powerpoint/2010/main" val="208617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530626"/>
          </a:xfrm>
        </p:spPr>
        <p:txBody>
          <a:bodyPr vert="eaVert"/>
          <a:lstStyle>
            <a:lvl1pPr>
              <a:defRPr b="0" i="0">
                <a:solidFill>
                  <a:srgbClr val="011D5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530626"/>
          </a:xfrm>
        </p:spPr>
        <p:txBody>
          <a:bodyPr vert="eaVert"/>
          <a:lstStyle>
            <a:lvl1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/>
              <a:t>2.1.2018</a:t>
            </a:r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fld id="{F3445D4F-4F8A-1E42-B04E-F5F6ECD50E8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800" y="6055200"/>
            <a:ext cx="251764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7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49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14400" y="2996952"/>
            <a:ext cx="10363200" cy="43200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Esittäjän nimi</a:t>
            </a:r>
          </a:p>
        </p:txBody>
      </p:sp>
      <p:sp>
        <p:nvSpPr>
          <p:cNvPr id="15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578495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noProof="0"/>
              <a:t>Esityksen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3717032"/>
            <a:ext cx="10386484" cy="79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Tilaisuus, päiväys ja paikkakunta</a:t>
            </a:r>
          </a:p>
        </p:txBody>
      </p:sp>
    </p:spTree>
    <p:extLst>
      <p:ext uri="{BB962C8B-B14F-4D97-AF65-F5344CB8AC3E}">
        <p14:creationId xmlns:p14="http://schemas.microsoft.com/office/powerpoint/2010/main" val="3108741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14400" y="2996952"/>
            <a:ext cx="10363200" cy="468000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Alaotsikko</a:t>
            </a:r>
          </a:p>
        </p:txBody>
      </p:sp>
      <p:sp>
        <p:nvSpPr>
          <p:cNvPr id="15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578495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noProof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252631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idia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1537" y="1694537"/>
            <a:ext cx="3468925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36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i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1537" y="1694537"/>
            <a:ext cx="3468925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3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14400" y="2996952"/>
            <a:ext cx="10363200" cy="468000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rgbClr val="21212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Alaotsikko</a:t>
            </a:r>
          </a:p>
        </p:txBody>
      </p:sp>
      <p:sp>
        <p:nvSpPr>
          <p:cNvPr id="15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578495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rgbClr val="002F78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noProof="0" dirty="0" err="1"/>
              <a:t>Otsikko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132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92000"/>
          </a:xfrm>
        </p:spPr>
        <p:txBody>
          <a:bodyPr/>
          <a:lstStyle>
            <a:lvl1pPr>
              <a:defRPr b="0" i="0">
                <a:solidFill>
                  <a:srgbClr val="002F78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 noProof="0"/>
              <a:t>Muokkaa perustyyl. napsautt.</a:t>
            </a:r>
            <a:endParaRPr lang="en-US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536000"/>
          </a:xfrm>
        </p:spPr>
        <p:txBody>
          <a:bodyPr/>
          <a:lstStyle>
            <a:lvl1pPr>
              <a:buClr>
                <a:srgbClr val="002F78"/>
              </a:buClr>
              <a:defRPr sz="24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buClr>
                <a:srgbClr val="002F78"/>
              </a:buClr>
              <a:defRPr sz="22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buClr>
                <a:srgbClr val="002F78"/>
              </a:buClr>
              <a:defRPr sz="20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/>
              <a:t>2.1.2018</a:t>
            </a:r>
            <a:endParaRPr lang="en-US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5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92000"/>
          </a:xfrm>
        </p:spPr>
        <p:txBody>
          <a:bodyPr/>
          <a:lstStyle>
            <a:lvl1pPr>
              <a:defRPr b="0" i="0">
                <a:solidFill>
                  <a:srgbClr val="002F78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 noProof="0"/>
              <a:t>Muokkaa perustyyl. napsautt.</a:t>
            </a:r>
            <a:endParaRPr lang="en-US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340768"/>
            <a:ext cx="5292000" cy="4536000"/>
          </a:xfrm>
        </p:spPr>
        <p:txBody>
          <a:bodyPr/>
          <a:lstStyle>
            <a:lvl1pPr>
              <a:buClr>
                <a:srgbClr val="002F78"/>
              </a:buClr>
              <a:defRPr sz="24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buClr>
                <a:srgbClr val="002F78"/>
              </a:buClr>
              <a:defRPr sz="22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buClr>
                <a:srgbClr val="002F78"/>
              </a:buClr>
              <a:defRPr sz="20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/>
              <a:t>2.1.2018</a:t>
            </a:r>
            <a:endParaRPr lang="en-US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isällön paikkamerkki 2"/>
          <p:cNvSpPr>
            <a:spLocks noGrp="1"/>
          </p:cNvSpPr>
          <p:nvPr>
            <p:ph idx="10"/>
          </p:nvPr>
        </p:nvSpPr>
        <p:spPr>
          <a:xfrm>
            <a:off x="6276608" y="1340768"/>
            <a:ext cx="5292000" cy="4536000"/>
          </a:xfrm>
        </p:spPr>
        <p:txBody>
          <a:bodyPr/>
          <a:lstStyle>
            <a:lvl1pPr>
              <a:buClr>
                <a:srgbClr val="002F78"/>
              </a:buClr>
              <a:defRPr sz="24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buClr>
                <a:srgbClr val="002F78"/>
              </a:buClr>
              <a:defRPr sz="22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buClr>
                <a:srgbClr val="002F78"/>
              </a:buClr>
              <a:defRPr sz="20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006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92000"/>
          </a:xfrm>
        </p:spPr>
        <p:txBody>
          <a:bodyPr/>
          <a:lstStyle>
            <a:lvl1pPr>
              <a:defRPr b="0" i="0">
                <a:solidFill>
                  <a:srgbClr val="002F78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 noProof="0"/>
              <a:t>Muokkaa perustyyl. napsautt.</a:t>
            </a:r>
            <a:endParaRPr lang="en-US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032000"/>
          </a:xfrm>
        </p:spPr>
        <p:txBody>
          <a:bodyPr/>
          <a:lstStyle>
            <a:lvl1pPr>
              <a:buClr>
                <a:srgbClr val="002F78"/>
              </a:buClr>
              <a:defRPr sz="24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buClr>
                <a:srgbClr val="002F78"/>
              </a:buClr>
              <a:defRPr sz="22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buClr>
                <a:srgbClr val="002F78"/>
              </a:buClr>
              <a:defRPr sz="20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/>
              <a:t>2.1.2018</a:t>
            </a:r>
            <a:endParaRPr lang="en-US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laotsikko 2"/>
          <p:cNvSpPr>
            <a:spLocks noGrp="1"/>
          </p:cNvSpPr>
          <p:nvPr>
            <p:ph type="subTitle" idx="10" hasCustomPrompt="1"/>
          </p:nvPr>
        </p:nvSpPr>
        <p:spPr>
          <a:xfrm>
            <a:off x="609600" y="1340768"/>
            <a:ext cx="10972800" cy="43200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21212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616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ala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92000"/>
          </a:xfrm>
        </p:spPr>
        <p:txBody>
          <a:bodyPr/>
          <a:lstStyle>
            <a:lvl1pPr>
              <a:defRPr b="0" i="0">
                <a:solidFill>
                  <a:srgbClr val="002F78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 noProof="0"/>
              <a:t>Muokkaa perustyyl. napsautt.</a:t>
            </a:r>
            <a:endParaRPr lang="en-US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599" y="1844824"/>
            <a:ext cx="5292000" cy="4032000"/>
          </a:xfrm>
        </p:spPr>
        <p:txBody>
          <a:bodyPr/>
          <a:lstStyle>
            <a:lvl1pPr>
              <a:buClr>
                <a:srgbClr val="002F78"/>
              </a:buClr>
              <a:defRPr sz="24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buClr>
                <a:srgbClr val="002F78"/>
              </a:buClr>
              <a:defRPr sz="22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buClr>
                <a:srgbClr val="002F78"/>
              </a:buClr>
              <a:defRPr sz="20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/>
              <a:t>2.1.2018</a:t>
            </a:r>
            <a:endParaRPr lang="en-US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laotsikko 2"/>
          <p:cNvSpPr>
            <a:spLocks noGrp="1"/>
          </p:cNvSpPr>
          <p:nvPr>
            <p:ph type="subTitle" idx="10" hasCustomPrompt="1"/>
          </p:nvPr>
        </p:nvSpPr>
        <p:spPr>
          <a:xfrm>
            <a:off x="609600" y="1340768"/>
            <a:ext cx="10972800" cy="43200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21212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Muokkaa perustyyl. napsautt.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idx="11"/>
          </p:nvPr>
        </p:nvSpPr>
        <p:spPr>
          <a:xfrm>
            <a:off x="6291242" y="1844824"/>
            <a:ext cx="5292000" cy="4032000"/>
          </a:xfrm>
        </p:spPr>
        <p:txBody>
          <a:bodyPr/>
          <a:lstStyle>
            <a:lvl1pPr>
              <a:buClr>
                <a:srgbClr val="002F78"/>
              </a:buClr>
              <a:defRPr sz="24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buClr>
                <a:srgbClr val="002F78"/>
              </a:buClr>
              <a:defRPr sz="22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buClr>
                <a:srgbClr val="002F78"/>
              </a:buClr>
              <a:defRPr sz="20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983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2F78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 noProof="0"/>
              <a:t>Muokkaa perustyyl. napsautt.</a:t>
            </a:r>
            <a:endParaRPr lang="en-US" noProof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i-FI"/>
              <a:t>2.1.2018</a:t>
            </a:r>
            <a:endParaRPr lang="en-US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8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i-FI"/>
              <a:t>2.1.2018</a:t>
            </a:r>
            <a:endParaRPr lang="en-US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9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1D5E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205064"/>
          </a:xfrm>
        </p:spPr>
        <p:txBody>
          <a:bodyPr vert="eaVert"/>
          <a:lstStyle>
            <a:lvl1pPr>
              <a:defRPr sz="2200"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/>
              <a:t>2.1.2018</a:t>
            </a:r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fld id="{F3445D4F-4F8A-1E42-B04E-F5F6ECD50E8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800" y="6055200"/>
            <a:ext cx="251764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1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ti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Muokkaa perustyylejä naps.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56792"/>
            <a:ext cx="10972800" cy="43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Muokkaa</a:t>
            </a:r>
            <a:r>
              <a:rPr lang="en-US" noProof="0" dirty="0"/>
              <a:t> </a:t>
            </a:r>
            <a:r>
              <a:rPr lang="en-US" noProof="0" dirty="0" err="1"/>
              <a:t>tekstin</a:t>
            </a:r>
            <a:r>
              <a:rPr lang="en-US" noProof="0" dirty="0"/>
              <a:t> </a:t>
            </a:r>
            <a:r>
              <a:rPr lang="en-US" noProof="0" dirty="0" err="1"/>
              <a:t>perustyylejä</a:t>
            </a:r>
            <a:r>
              <a:rPr lang="en-US" noProof="0" dirty="0"/>
              <a:t> </a:t>
            </a:r>
            <a:r>
              <a:rPr lang="en-US" noProof="0" dirty="0" err="1"/>
              <a:t>napsauttamalla</a:t>
            </a:r>
            <a:endParaRPr lang="en-US" noProof="0" dirty="0"/>
          </a:p>
          <a:p>
            <a:pPr lvl="1"/>
            <a:r>
              <a:rPr lang="en-US" noProof="0" dirty="0" err="1"/>
              <a:t>toinen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2"/>
            <a:r>
              <a:rPr lang="en-US" noProof="0" dirty="0" err="1"/>
              <a:t>kolmas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3"/>
            <a:r>
              <a:rPr lang="en-US" noProof="0" dirty="0" err="1"/>
              <a:t>neljäs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4"/>
            <a:r>
              <a:rPr lang="en-US" noProof="0" dirty="0" err="1"/>
              <a:t>viides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2F7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i-FI"/>
              <a:t>2.1.2018</a:t>
            </a:r>
            <a:endParaRPr lang="en-US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2F7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2F7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64800" y="6055200"/>
            <a:ext cx="251764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7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70" r:id="rId3"/>
    <p:sldLayoutId id="2147483698" r:id="rId4"/>
    <p:sldLayoutId id="2147483671" r:id="rId5"/>
    <p:sldLayoutId id="2147483699" r:id="rId6"/>
    <p:sldLayoutId id="2147483662" r:id="rId7"/>
    <p:sldLayoutId id="2147483655" r:id="rId8"/>
    <p:sldLayoutId id="2147483666" r:id="rId9"/>
    <p:sldLayoutId id="2147483667" r:id="rId1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rgbClr val="002F78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315E"/>
        </a:buClr>
        <a:buFont typeface="Arial"/>
        <a:buChar char="•"/>
        <a:defRPr sz="200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b="0" i="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Muokkaa perustyylejä naps.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Muokkaa tekstin perustyylejä napsauttamalla</a:t>
            </a:r>
          </a:p>
          <a:p>
            <a:pPr lvl="1"/>
            <a:r>
              <a:rPr lang="en-US" noProof="0"/>
              <a:t>toinen taso</a:t>
            </a:r>
          </a:p>
          <a:p>
            <a:pPr lvl="2"/>
            <a:r>
              <a:rPr lang="en-US" noProof="0"/>
              <a:t>kolmas taso</a:t>
            </a:r>
          </a:p>
          <a:p>
            <a:pPr lvl="3"/>
            <a:r>
              <a:rPr lang="en-US" noProof="0"/>
              <a:t>neljäs taso</a:t>
            </a:r>
          </a:p>
          <a:p>
            <a:pPr lvl="4"/>
            <a:r>
              <a:rPr lang="en-US" noProof="0"/>
              <a:t>viides taso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2F7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i-FI"/>
              <a:t>2.1.2018</a:t>
            </a:r>
            <a:endParaRPr lang="en-US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2F7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2F7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rgbClr val="002F78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315E"/>
        </a:buClr>
        <a:buFont typeface="Arial"/>
        <a:buChar char="•"/>
        <a:defRPr sz="200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b="0" i="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Muokkaa perustyylejä naps.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Muokkaa tekstin perustyylejä napsauttamalla</a:t>
            </a:r>
          </a:p>
          <a:p>
            <a:pPr lvl="1"/>
            <a:r>
              <a:rPr lang="en-US" noProof="0"/>
              <a:t>toinen taso</a:t>
            </a:r>
          </a:p>
          <a:p>
            <a:pPr lvl="2"/>
            <a:r>
              <a:rPr lang="en-US" noProof="0"/>
              <a:t>kolmas taso</a:t>
            </a:r>
          </a:p>
          <a:p>
            <a:pPr lvl="3"/>
            <a:r>
              <a:rPr lang="en-US" noProof="0"/>
              <a:t>neljäs taso</a:t>
            </a:r>
          </a:p>
          <a:p>
            <a:pPr lvl="4"/>
            <a:r>
              <a:rPr lang="en-US" noProof="0"/>
              <a:t>viides taso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i-FI"/>
              <a:t>2.1.2018</a:t>
            </a:r>
            <a:endParaRPr lang="en-US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Kuva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95600" y="6040800"/>
            <a:ext cx="251764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3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315E"/>
        </a:buClr>
        <a:buFont typeface="Arial"/>
        <a:buChar char="•"/>
        <a:defRPr sz="200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7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315E"/>
        </a:buClr>
        <a:buFont typeface="Arial"/>
        <a:buChar char="•"/>
        <a:defRPr sz="200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2017 vrt. 2016</a:t>
            </a:r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Saapuneet, ratkaistut ja vireillä pääasiaryhmittäin</a:t>
            </a:r>
          </a:p>
        </p:txBody>
      </p:sp>
    </p:spTree>
    <p:extLst>
      <p:ext uri="{BB962C8B-B14F-4D97-AF65-F5344CB8AC3E}">
        <p14:creationId xmlns:p14="http://schemas.microsoft.com/office/powerpoint/2010/main" val="96031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Saapuneet asiat pääasiaryhmittäin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200626"/>
              </p:ext>
            </p:extLst>
          </p:nvPr>
        </p:nvGraphicFramePr>
        <p:xfrm>
          <a:off x="609600" y="1268672"/>
          <a:ext cx="10972800" cy="475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2.1.2018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445D4F-4F8A-1E42-B04E-F5F6ECD50E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kstiruutu 6"/>
          <p:cNvSpPr txBox="1"/>
          <p:nvPr/>
        </p:nvSpPr>
        <p:spPr>
          <a:xfrm>
            <a:off x="11424592" y="5229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Helvetica" panose="020B0604020202020204" pitchFamily="34" charset="0"/>
                <a:cs typeface="Helvetica" panose="020B0604020202020204" pitchFamily="34" charset="0"/>
              </a:rPr>
              <a:t>kpl</a:t>
            </a:r>
          </a:p>
        </p:txBody>
      </p:sp>
    </p:spTree>
    <p:extLst>
      <p:ext uri="{BB962C8B-B14F-4D97-AF65-F5344CB8AC3E}">
        <p14:creationId xmlns:p14="http://schemas.microsoft.com/office/powerpoint/2010/main" val="158749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Ratkaistut asiat pääasiaryhmittäin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084849"/>
              </p:ext>
            </p:extLst>
          </p:nvPr>
        </p:nvGraphicFramePr>
        <p:xfrm>
          <a:off x="609600" y="1268672"/>
          <a:ext cx="10972800" cy="475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2.1.2018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445D4F-4F8A-1E42-B04E-F5F6ECD50E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kstiruutu 6"/>
          <p:cNvSpPr txBox="1"/>
          <p:nvPr/>
        </p:nvSpPr>
        <p:spPr>
          <a:xfrm>
            <a:off x="11424592" y="5229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Helvetica" panose="020B0604020202020204" pitchFamily="34" charset="0"/>
                <a:cs typeface="Helvetica" panose="020B0604020202020204" pitchFamily="34" charset="0"/>
              </a:rPr>
              <a:t>kpl</a:t>
            </a:r>
          </a:p>
        </p:txBody>
      </p:sp>
    </p:spTree>
    <p:extLst>
      <p:ext uri="{BB962C8B-B14F-4D97-AF65-F5344CB8AC3E}">
        <p14:creationId xmlns:p14="http://schemas.microsoft.com/office/powerpoint/2010/main" val="332106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Vireillä olevat asiat pääasiaryhmittäin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317468"/>
              </p:ext>
            </p:extLst>
          </p:nvPr>
        </p:nvGraphicFramePr>
        <p:xfrm>
          <a:off x="609600" y="1268672"/>
          <a:ext cx="10972800" cy="475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2.1.2018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445D4F-4F8A-1E42-B04E-F5F6ECD50E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kstiruutu 6"/>
          <p:cNvSpPr txBox="1"/>
          <p:nvPr/>
        </p:nvSpPr>
        <p:spPr>
          <a:xfrm>
            <a:off x="11424592" y="5229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Helvetica" panose="020B0604020202020204" pitchFamily="34" charset="0"/>
                <a:cs typeface="Helvetica" panose="020B0604020202020204" pitchFamily="34" charset="0"/>
              </a:rPr>
              <a:t>kpl</a:t>
            </a:r>
          </a:p>
        </p:txBody>
      </p:sp>
    </p:spTree>
    <p:extLst>
      <p:ext uri="{BB962C8B-B14F-4D97-AF65-F5344CB8AC3E}">
        <p14:creationId xmlns:p14="http://schemas.microsoft.com/office/powerpoint/2010/main" val="3395433216"/>
      </p:ext>
    </p:extLst>
  </p:cSld>
  <p:clrMapOvr>
    <a:masterClrMapping/>
  </p:clrMapOvr>
</p:sld>
</file>

<file path=ppt/theme/theme1.xml><?xml version="1.0" encoding="utf-8"?>
<a:theme xmlns:a="http://schemas.openxmlformats.org/drawingml/2006/main" name="KHO_Valkoinen_tausta">
  <a:themeElements>
    <a:clrScheme name="KHO-Teema">
      <a:dk1>
        <a:srgbClr val="002F78"/>
      </a:dk1>
      <a:lt1>
        <a:srgbClr val="FFFFFF"/>
      </a:lt1>
      <a:dk2>
        <a:srgbClr val="FFFFFF"/>
      </a:dk2>
      <a:lt2>
        <a:srgbClr val="002F78"/>
      </a:lt2>
      <a:accent1>
        <a:srgbClr val="002F78"/>
      </a:accent1>
      <a:accent2>
        <a:srgbClr val="A5CBDC"/>
      </a:accent2>
      <a:accent3>
        <a:srgbClr val="88C664"/>
      </a:accent3>
      <a:accent4>
        <a:srgbClr val="B0B1B3"/>
      </a:accent4>
      <a:accent5>
        <a:srgbClr val="595959"/>
      </a:accent5>
      <a:accent6>
        <a:srgbClr val="009DB6"/>
      </a:accent6>
      <a:hlink>
        <a:srgbClr val="6565FF"/>
      </a:hlink>
      <a:folHlink>
        <a:srgbClr val="FE19FF"/>
      </a:folHlink>
    </a:clrScheme>
    <a:fontScheme name="KHO_fontt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HO_fi_sv.potx" id="{DD509A37-65A3-4551-8FA2-82CB3CC3EBE2}" vid="{3D165CFA-482F-4894-A868-AC18587AA5C0}"/>
    </a:ext>
  </a:extLst>
</a:theme>
</file>

<file path=ppt/theme/theme2.xml><?xml version="1.0" encoding="utf-8"?>
<a:theme xmlns:a="http://schemas.openxmlformats.org/drawingml/2006/main" name="KHO_Tyhjä">
  <a:themeElements>
    <a:clrScheme name="KHO-Teema">
      <a:dk1>
        <a:srgbClr val="002F78"/>
      </a:dk1>
      <a:lt1>
        <a:srgbClr val="FFFFFF"/>
      </a:lt1>
      <a:dk2>
        <a:srgbClr val="FFFFFF"/>
      </a:dk2>
      <a:lt2>
        <a:srgbClr val="002F78"/>
      </a:lt2>
      <a:accent1>
        <a:srgbClr val="002F78"/>
      </a:accent1>
      <a:accent2>
        <a:srgbClr val="A5CBDC"/>
      </a:accent2>
      <a:accent3>
        <a:srgbClr val="88C664"/>
      </a:accent3>
      <a:accent4>
        <a:srgbClr val="B0B1B3"/>
      </a:accent4>
      <a:accent5>
        <a:srgbClr val="595959"/>
      </a:accent5>
      <a:accent6>
        <a:srgbClr val="009DB6"/>
      </a:accent6>
      <a:hlink>
        <a:srgbClr val="6565FF"/>
      </a:hlink>
      <a:folHlink>
        <a:srgbClr val="FE19FF"/>
      </a:folHlink>
    </a:clrScheme>
    <a:fontScheme name="KHO_fontt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HO_fi_sv.potx" id="{DD509A37-65A3-4551-8FA2-82CB3CC3EBE2}" vid="{6067E546-E1B5-49FF-AAEF-BBCB2CA38AF8}"/>
    </a:ext>
  </a:extLst>
</a:theme>
</file>

<file path=ppt/theme/theme3.xml><?xml version="1.0" encoding="utf-8"?>
<a:theme xmlns:a="http://schemas.openxmlformats.org/drawingml/2006/main" name="KHO_Sininen_tausta">
  <a:themeElements>
    <a:clrScheme name="KHO-Teema">
      <a:dk1>
        <a:srgbClr val="002F78"/>
      </a:dk1>
      <a:lt1>
        <a:srgbClr val="FFFFFF"/>
      </a:lt1>
      <a:dk2>
        <a:srgbClr val="FFFFFF"/>
      </a:dk2>
      <a:lt2>
        <a:srgbClr val="002F78"/>
      </a:lt2>
      <a:accent1>
        <a:srgbClr val="002F78"/>
      </a:accent1>
      <a:accent2>
        <a:srgbClr val="A5CBDC"/>
      </a:accent2>
      <a:accent3>
        <a:srgbClr val="88C664"/>
      </a:accent3>
      <a:accent4>
        <a:srgbClr val="B0B1B3"/>
      </a:accent4>
      <a:accent5>
        <a:srgbClr val="595959"/>
      </a:accent5>
      <a:accent6>
        <a:srgbClr val="009DB6"/>
      </a:accent6>
      <a:hlink>
        <a:srgbClr val="6565FF"/>
      </a:hlink>
      <a:folHlink>
        <a:srgbClr val="FE19FF"/>
      </a:folHlink>
    </a:clrScheme>
    <a:fontScheme name="KHO_fontt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HO_fi_sv.potx" id="{DD509A37-65A3-4551-8FA2-82CB3CC3EBE2}" vid="{AC3C79B1-5F21-4090-9634-DDC67BEDB993}"/>
    </a:ext>
  </a:extLst>
</a:theme>
</file>

<file path=ppt/theme/theme4.xml><?xml version="1.0" encoding="utf-8"?>
<a:theme xmlns:a="http://schemas.openxmlformats.org/drawingml/2006/main" name="KHO_Salidiat">
  <a:themeElements>
    <a:clrScheme name="KHO-Teema">
      <a:dk1>
        <a:srgbClr val="002F78"/>
      </a:dk1>
      <a:lt1>
        <a:srgbClr val="FFFFFF"/>
      </a:lt1>
      <a:dk2>
        <a:srgbClr val="FFFFFF"/>
      </a:dk2>
      <a:lt2>
        <a:srgbClr val="002F78"/>
      </a:lt2>
      <a:accent1>
        <a:srgbClr val="002F78"/>
      </a:accent1>
      <a:accent2>
        <a:srgbClr val="A5CBDC"/>
      </a:accent2>
      <a:accent3>
        <a:srgbClr val="88C664"/>
      </a:accent3>
      <a:accent4>
        <a:srgbClr val="B0B1B3"/>
      </a:accent4>
      <a:accent5>
        <a:srgbClr val="595959"/>
      </a:accent5>
      <a:accent6>
        <a:srgbClr val="009DB6"/>
      </a:accent6>
      <a:hlink>
        <a:srgbClr val="6565FF"/>
      </a:hlink>
      <a:folHlink>
        <a:srgbClr val="FE19FF"/>
      </a:folHlink>
    </a:clrScheme>
    <a:fontScheme name="KHO_fontt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HO_fi_sv.potx" id="{DD509A37-65A3-4551-8FA2-82CB3CC3EBE2}" vid="{4BCD16E5-4544-4AA5-8A29-64E9A0A77E06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KHO_fi_sv</Template>
  <TotalTime>0</TotalTime>
  <Words>29</Words>
  <Application>Microsoft Office PowerPoint</Application>
  <PresentationFormat>Laajakuva</PresentationFormat>
  <Paragraphs>14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4</vt:i4>
      </vt:variant>
    </vt:vector>
  </HeadingPairs>
  <TitlesOfParts>
    <vt:vector size="12" baseType="lpstr">
      <vt:lpstr>Arial</vt:lpstr>
      <vt:lpstr>Calibri</vt:lpstr>
      <vt:lpstr>Helvetica</vt:lpstr>
      <vt:lpstr>Helvetica Light</vt:lpstr>
      <vt:lpstr>KHO_Valkoinen_tausta</vt:lpstr>
      <vt:lpstr>KHO_Tyhjä</vt:lpstr>
      <vt:lpstr>KHO_Sininen_tausta</vt:lpstr>
      <vt:lpstr>KHO_Salidiat</vt:lpstr>
      <vt:lpstr>Saapuneet, ratkaistut ja vireillä pääasiaryhmittäin</vt:lpstr>
      <vt:lpstr>Saapuneet asiat pääasiaryhmittäin</vt:lpstr>
      <vt:lpstr>Ratkaistut asiat pääasiaryhmittäin</vt:lpstr>
      <vt:lpstr>Vireillä olevat asiat pääasiaryhmittäin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2018-01-08T11:36:52Z</dcterms:created>
  <dcterms:modified xsi:type="dcterms:W3CDTF">2018-01-09T11:40:44Z</dcterms:modified>
</cp:coreProperties>
</file>