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  <p:sldMasterId id="2147483711" r:id="rId2"/>
    <p:sldMasterId id="2147483744" r:id="rId3"/>
  </p:sldMasterIdLst>
  <p:notesMasterIdLst>
    <p:notesMasterId r:id="rId9"/>
  </p:notesMasterIdLst>
  <p:sldIdLst>
    <p:sldId id="404" r:id="rId4"/>
    <p:sldId id="369" r:id="rId5"/>
    <p:sldId id="370" r:id="rId6"/>
    <p:sldId id="367" r:id="rId7"/>
    <p:sldId id="368" r:id="rId8"/>
  </p:sldIdLst>
  <p:sldSz cx="9144000" cy="6858000" type="screen4x3"/>
  <p:notesSz cx="6669088" cy="9926638"/>
  <p:custDataLst>
    <p:tags r:id="rId11"/>
  </p:custData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94" userDrawn="1">
          <p15:clr>
            <a:srgbClr val="A4A3A4"/>
          </p15:clr>
        </p15:guide>
        <p15:guide id="2" pos="23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599E"/>
    <a:srgbClr val="C10F70"/>
    <a:srgbClr val="FFD000"/>
    <a:srgbClr val="96F000"/>
    <a:srgbClr val="96F0E1"/>
    <a:srgbClr val="5DC400"/>
    <a:srgbClr val="444444"/>
    <a:srgbClr val="E1E1E1"/>
    <a:srgbClr val="E60F2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73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-1608" y="-96"/>
      </p:cViewPr>
      <p:guideLst>
        <p:guide orient="horz" pos="1094"/>
        <p:guide pos="235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-3246" y="-108"/>
      </p:cViewPr>
      <p:guideLst>
        <p:guide orient="horz" pos="3126"/>
        <p:guide pos="210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gs" Target="tags/tag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055"/>
          </a:xfrm>
          <a:prstGeom prst="rect">
            <a:avLst/>
          </a:prstGeom>
        </p:spPr>
        <p:txBody>
          <a:bodyPr vert="horz" lIns="90562" tIns="45282" rIns="90562" bIns="4528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5"/>
          </a:xfrm>
          <a:prstGeom prst="rect">
            <a:avLst/>
          </a:prstGeom>
        </p:spPr>
        <p:txBody>
          <a:bodyPr vert="horz" lIns="90562" tIns="45282" rIns="90562" bIns="45282" rtlCol="0"/>
          <a:lstStyle>
            <a:lvl1pPr algn="r">
              <a:defRPr sz="1200"/>
            </a:lvl1pPr>
          </a:lstStyle>
          <a:p>
            <a:fld id="{D5C7C8B9-764F-414F-8022-D11C1AEDE67A}" type="datetimeFigureOut">
              <a:rPr lang="fi-FI" smtClean="0"/>
              <a:t>10.5.17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2" tIns="45282" rIns="90562" bIns="4528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3"/>
          </a:xfrm>
          <a:prstGeom prst="rect">
            <a:avLst/>
          </a:prstGeom>
        </p:spPr>
        <p:txBody>
          <a:bodyPr vert="horz" lIns="90562" tIns="45282" rIns="90562" bIns="45282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9938" cy="498054"/>
          </a:xfrm>
          <a:prstGeom prst="rect">
            <a:avLst/>
          </a:prstGeom>
        </p:spPr>
        <p:txBody>
          <a:bodyPr vert="horz" lIns="90562" tIns="45282" rIns="90562" bIns="4528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4"/>
          </a:xfrm>
          <a:prstGeom prst="rect">
            <a:avLst/>
          </a:prstGeom>
        </p:spPr>
        <p:txBody>
          <a:bodyPr vert="horz" lIns="90562" tIns="45282" rIns="90562" bIns="45282" rtlCol="0" anchor="b"/>
          <a:lstStyle>
            <a:lvl1pPr algn="r">
              <a:defRPr sz="1200"/>
            </a:lvl1pPr>
          </a:lstStyle>
          <a:p>
            <a:fld id="{26FC31A4-15DA-46DF-8895-DABE1E64C3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396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Relationship Id="rId3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Relationship Id="rId3" Type="http://schemas.openxmlformats.org/officeDocument/2006/relationships/image" Target="../media/image8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 bwMode="auto">
      <p:bgPr>
        <a:solidFill>
          <a:srgbClr val="E60F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 bwMode="white">
          <a:xfrm>
            <a:off x="611188" y="2479153"/>
            <a:ext cx="7921625" cy="1082489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lang="fi-FI" sz="2400" b="0" cap="all" baseline="0" smtClean="0">
                <a:solidFill>
                  <a:srgbClr val="E1E1E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fi-FI" dirty="0" smtClean="0">
                <a:latin typeface="+mn-lt"/>
              </a:rPr>
              <a:t>PPT POHJA 2014</a:t>
            </a:r>
            <a:br>
              <a:rPr lang="fi-FI" dirty="0" smtClean="0">
                <a:latin typeface="+mn-lt"/>
              </a:rPr>
            </a:br>
            <a:r>
              <a:rPr lang="fi-FI" dirty="0" smtClean="0">
                <a:latin typeface="+mn-lt"/>
              </a:rPr>
              <a:t>CALIBRI LIGHT 24 pt (KAIKKI ISOILLA KIRJAIMILLA) 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150144" y="3581813"/>
            <a:ext cx="6843712" cy="3811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aseline="0">
                <a:solidFill>
                  <a:srgbClr val="E1E1E1"/>
                </a:solidFill>
                <a:latin typeface="Calibri Light" panose="020F0302020204030204" pitchFamily="34" charset="0"/>
              </a:defRPr>
            </a:lvl1pPr>
            <a:lvl2pPr>
              <a:defRPr sz="1400">
                <a:solidFill>
                  <a:schemeClr val="tx1">
                    <a:lumMod val="85000"/>
                  </a:schemeClr>
                </a:solidFill>
                <a:latin typeface="Calibri Light" panose="020F0302020204030204" pitchFamily="34" charset="0"/>
              </a:defRPr>
            </a:lvl2pPr>
            <a:lvl3pPr>
              <a:defRPr sz="1400">
                <a:solidFill>
                  <a:schemeClr val="tx1">
                    <a:lumMod val="85000"/>
                  </a:schemeClr>
                </a:solidFill>
                <a:latin typeface="Calibri Light" panose="020F0302020204030204" pitchFamily="34" charset="0"/>
              </a:defRPr>
            </a:lvl3pPr>
            <a:lvl4pPr>
              <a:defRPr sz="1400">
                <a:solidFill>
                  <a:schemeClr val="tx1">
                    <a:lumMod val="85000"/>
                  </a:schemeClr>
                </a:solidFill>
                <a:latin typeface="Calibri Light" panose="020F0302020204030204" pitchFamily="34" charset="0"/>
              </a:defRPr>
            </a:lvl4pPr>
            <a:lvl5pPr>
              <a:defRPr sz="1400">
                <a:solidFill>
                  <a:schemeClr val="tx1">
                    <a:lumMod val="85000"/>
                  </a:schemeClr>
                </a:solidFill>
                <a:latin typeface="Calibri Light" panose="020F0302020204030204" pitchFamily="34" charset="0"/>
              </a:defRPr>
            </a:lvl5pPr>
          </a:lstStyle>
          <a:p>
            <a:pPr lvl="0"/>
            <a:r>
              <a:rPr lang="fi-FI" dirty="0" smtClean="0"/>
              <a:t>Alaotsikko: </a:t>
            </a:r>
            <a:r>
              <a:rPr lang="fi-FI" dirty="0" err="1" smtClean="0"/>
              <a:t>Calibri</a:t>
            </a:r>
            <a:r>
              <a:rPr lang="fi-FI" dirty="0" smtClean="0"/>
              <a:t> </a:t>
            </a:r>
            <a:r>
              <a:rPr lang="fi-FI" dirty="0" err="1" smtClean="0"/>
              <a:t>light</a:t>
            </a:r>
            <a:r>
              <a:rPr lang="fi-FI" dirty="0" smtClean="0"/>
              <a:t> 12 pt. Kummatkin tekstit </a:t>
            </a:r>
            <a:r>
              <a:rPr lang="fi-FI" dirty="0" err="1" smtClean="0"/>
              <a:t>vaal</a:t>
            </a:r>
            <a:r>
              <a:rPr lang="fi-FI" dirty="0" smtClean="0"/>
              <a:t> harmaa RGB 225, 225, 225</a:t>
            </a:r>
          </a:p>
        </p:txBody>
      </p:sp>
    </p:spTree>
    <p:extLst>
      <p:ext uri="{BB962C8B-B14F-4D97-AF65-F5344CB8AC3E}">
        <p14:creationId xmlns:p14="http://schemas.microsoft.com/office/powerpoint/2010/main" val="965376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020">
          <p15:clr>
            <a:srgbClr val="FBAE40"/>
          </p15:clr>
        </p15:guide>
        <p15:guide id="2" orient="horz" pos="3317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teksti ja kuv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 bwMode="auto">
          <a:xfrm>
            <a:off x="611187" y="657226"/>
            <a:ext cx="7921625" cy="719137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2000" b="1" baseline="0">
                <a:latin typeface="+mj-lt"/>
              </a:defRPr>
            </a:lvl1pPr>
          </a:lstStyle>
          <a:p>
            <a:r>
              <a:rPr lang="fi-FI" dirty="0" smtClean="0"/>
              <a:t>Otsikko, teksti ja kuva 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611188" y="1376363"/>
            <a:ext cx="3861752" cy="4932362"/>
          </a:xfrm>
          <a:prstGeom prst="rect">
            <a:avLst/>
          </a:prstGeom>
        </p:spPr>
        <p:txBody>
          <a:bodyPr lIns="0" tIns="46800" rIns="0" bIns="46800"/>
          <a:lstStyle>
            <a:lvl1pPr marL="252000" indent="-1800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60F28"/>
              </a:buClr>
              <a:buSzPct val="150000"/>
              <a:buFont typeface="Wingdings" panose="05000000000000000000" pitchFamily="2" charset="2"/>
              <a:buChar char="§"/>
              <a:defRPr sz="1400">
                <a:latin typeface="Calibri Light" panose="020F0302020204030204" pitchFamily="34" charset="0"/>
              </a:defRPr>
            </a:lvl1pPr>
            <a:lvl2pPr marL="612000" indent="-1800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1400">
                <a:latin typeface="+mn-lt"/>
              </a:defRPr>
            </a:lvl2pPr>
            <a:lvl3pPr marL="972000" indent="-18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 sz="1400">
                <a:latin typeface="+mn-lt"/>
              </a:defRPr>
            </a:lvl3pPr>
            <a:lvl4pPr marL="1332000" indent="-18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 sz="1400">
                <a:latin typeface="+mn-lt"/>
              </a:defRPr>
            </a:lvl4pPr>
            <a:lvl5pPr marL="1828800" indent="0">
              <a:buNone/>
              <a:defRPr sz="1600">
                <a:latin typeface="+mn-lt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err="1" smtClean="0"/>
              <a:t>Toka</a:t>
            </a:r>
            <a:endParaRPr lang="fi-FI" dirty="0" smtClean="0"/>
          </a:p>
          <a:p>
            <a:pPr lvl="2"/>
            <a:r>
              <a:rPr lang="fi-FI" dirty="0" smtClean="0"/>
              <a:t>Kolmas</a:t>
            </a:r>
          </a:p>
          <a:p>
            <a:pPr lvl="3"/>
            <a:r>
              <a:rPr lang="fi-FI" dirty="0" smtClean="0"/>
              <a:t>neljäs</a:t>
            </a:r>
          </a:p>
          <a:p>
            <a:pPr lvl="1"/>
            <a:endParaRPr lang="fi-FI" dirty="0" smtClean="0"/>
          </a:p>
          <a:p>
            <a:pPr lvl="0"/>
            <a:endParaRPr lang="fi-FI" dirty="0" smtClean="0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4"/>
          </p:nvPr>
        </p:nvSpPr>
        <p:spPr>
          <a:xfrm>
            <a:off x="4553238" y="1376364"/>
            <a:ext cx="4590762" cy="548163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 Light" panose="020F0302020204030204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7638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3696">
          <p15:clr>
            <a:srgbClr val="FBAE40"/>
          </p15:clr>
        </p15:guide>
        <p15:guide id="2" orient="horz" pos="397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äysleveä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tsikko 1"/>
          <p:cNvSpPr>
            <a:spLocks noGrp="1"/>
          </p:cNvSpPr>
          <p:nvPr>
            <p:ph type="title" hasCustomPrompt="1"/>
          </p:nvPr>
        </p:nvSpPr>
        <p:spPr>
          <a:xfrm>
            <a:off x="611187" y="657226"/>
            <a:ext cx="7921625" cy="719137"/>
          </a:xfrm>
          <a:prstGeom prst="rect">
            <a:avLst/>
          </a:prstGeom>
        </p:spPr>
        <p:txBody>
          <a:bodyPr/>
          <a:lstStyle>
            <a:lvl1pPr indent="-180000">
              <a:lnSpc>
                <a:spcPct val="100000"/>
              </a:lnSpc>
              <a:spcBef>
                <a:spcPts val="0"/>
              </a:spcBef>
              <a:defRPr sz="2000" baseline="0">
                <a:latin typeface="+mj-lt"/>
              </a:defRPr>
            </a:lvl1pPr>
          </a:lstStyle>
          <a:p>
            <a:r>
              <a:rPr lang="fi-FI" dirty="0" smtClean="0"/>
              <a:t>Otsikko ja kuva</a:t>
            </a:r>
            <a:endParaRPr lang="fi-FI" dirty="0"/>
          </a:p>
        </p:txBody>
      </p:sp>
      <p:sp>
        <p:nvSpPr>
          <p:cNvPr id="16" name="Kuvan paikkamerkki 15"/>
          <p:cNvSpPr>
            <a:spLocks noGrp="1"/>
          </p:cNvSpPr>
          <p:nvPr userDrawn="1">
            <p:ph type="pic" sz="quarter" idx="13"/>
          </p:nvPr>
        </p:nvSpPr>
        <p:spPr>
          <a:xfrm>
            <a:off x="0" y="1376364"/>
            <a:ext cx="9144000" cy="548163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 Light" panose="020F0302020204030204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1705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3696">
          <p15:clr>
            <a:srgbClr val="FBAE40"/>
          </p15:clr>
        </p15:guide>
        <p15:guide id="2" orient="horz" pos="397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 bwMode="auto">
          <a:xfrm>
            <a:off x="611188" y="657226"/>
            <a:ext cx="7921625" cy="719137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spcBef>
                <a:spcPts val="0"/>
              </a:spcBef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fi-FI" dirty="0" smtClean="0"/>
              <a:t>Grafiikkaa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138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0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, vai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521520" y="6629400"/>
            <a:ext cx="750430" cy="228600"/>
          </a:xfrm>
        </p:spPr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271950" y="6629400"/>
            <a:ext cx="3028950" cy="228600"/>
          </a:xfrm>
        </p:spPr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1" y="6629400"/>
            <a:ext cx="415046" cy="228600"/>
          </a:xfrm>
        </p:spPr>
        <p:txBody>
          <a:bodyPr/>
          <a:lstStyle/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952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0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Taloustutkimus">
    <p:bg bwMode="auto">
      <p:bgPr>
        <a:solidFill>
          <a:srgbClr val="E60F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Kuva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17" y="3080973"/>
            <a:ext cx="4280366" cy="44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730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02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1">
    <p:bg bwMode="auto">
      <p:bgPr>
        <a:solidFill>
          <a:srgbClr val="E60F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0563" y="1263337"/>
            <a:ext cx="10443353" cy="527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348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02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 bwMode="auto">
      <p:bgPr>
        <a:solidFill>
          <a:srgbClr val="E60F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203" y="2672606"/>
            <a:ext cx="7852329" cy="159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9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02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iitos ja yhteystiedot">
    <p:bg bwMode="auto">
      <p:bgPr>
        <a:solidFill>
          <a:srgbClr val="E60F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in paikkamerkki 2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916416" y="4054296"/>
            <a:ext cx="5311168" cy="1290917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>
                <a:solidFill>
                  <a:srgbClr val="E1E1E1"/>
                </a:solidFill>
                <a:latin typeface="Calibri Light" panose="020F0302020204030204" pitchFamily="34" charset="0"/>
              </a:defRPr>
            </a:lvl1pPr>
            <a:lvl2pPr>
              <a:defRPr sz="1400">
                <a:solidFill>
                  <a:schemeClr val="tx1">
                    <a:lumMod val="85000"/>
                  </a:schemeClr>
                </a:solidFill>
                <a:latin typeface="Calibri Light" panose="020F0302020204030204" pitchFamily="34" charset="0"/>
              </a:defRPr>
            </a:lvl2pPr>
            <a:lvl3pPr>
              <a:defRPr sz="1400">
                <a:solidFill>
                  <a:schemeClr val="tx1">
                    <a:lumMod val="85000"/>
                  </a:schemeClr>
                </a:solidFill>
                <a:latin typeface="Calibri Light" panose="020F0302020204030204" pitchFamily="34" charset="0"/>
              </a:defRPr>
            </a:lvl3pPr>
            <a:lvl4pPr>
              <a:defRPr sz="1400">
                <a:solidFill>
                  <a:schemeClr val="tx1">
                    <a:lumMod val="85000"/>
                  </a:schemeClr>
                </a:solidFill>
                <a:latin typeface="Calibri Light" panose="020F0302020204030204" pitchFamily="34" charset="0"/>
              </a:defRPr>
            </a:lvl4pPr>
            <a:lvl5pPr>
              <a:defRPr sz="1400">
                <a:solidFill>
                  <a:schemeClr val="tx1">
                    <a:lumMod val="85000"/>
                  </a:schemeClr>
                </a:solidFill>
                <a:latin typeface="Calibri Light" panose="020F0302020204030204" pitchFamily="34" charset="0"/>
              </a:defRPr>
            </a:lvl5pPr>
          </a:lstStyle>
          <a:p>
            <a:pPr lvl="0"/>
            <a:r>
              <a:rPr lang="fi-FI" dirty="0" smtClean="0"/>
              <a:t>Tutkija x</a:t>
            </a:r>
          </a:p>
          <a:p>
            <a:pPr lvl="0"/>
            <a:r>
              <a:rPr lang="fi-FI" dirty="0" smtClean="0"/>
              <a:t>etunimi.sukunimi@taloustutkimus.fi</a:t>
            </a:r>
          </a:p>
          <a:p>
            <a:pPr lvl="0"/>
            <a:r>
              <a:rPr lang="fi-FI" dirty="0" smtClean="0"/>
              <a:t>puh. 010 758 511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4" hasCustomPrompt="1"/>
          </p:nvPr>
        </p:nvSpPr>
        <p:spPr bwMode="white">
          <a:xfrm>
            <a:off x="1760856" y="2682980"/>
            <a:ext cx="5614988" cy="13985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aseline="0">
                <a:solidFill>
                  <a:srgbClr val="E1E1E1"/>
                </a:solidFill>
                <a:latin typeface="Calibri Light" panose="020F0302020204030204" pitchFamily="34" charset="0"/>
              </a:defRPr>
            </a:lvl1pPr>
            <a:lvl2pPr algn="ctr">
              <a:defRPr sz="2400">
                <a:latin typeface="Calibri Light" panose="020F0302020204030204" pitchFamily="34" charset="0"/>
              </a:defRPr>
            </a:lvl2pPr>
            <a:lvl3pPr algn="ctr">
              <a:defRPr sz="2400">
                <a:latin typeface="Calibri Light" panose="020F0302020204030204" pitchFamily="34" charset="0"/>
              </a:defRPr>
            </a:lvl3pPr>
            <a:lvl4pPr algn="ctr">
              <a:defRPr sz="2400">
                <a:latin typeface="Calibri Light" panose="020F0302020204030204" pitchFamily="34" charset="0"/>
              </a:defRPr>
            </a:lvl4pPr>
            <a:lvl5pPr algn="ctr">
              <a:defRPr sz="2400">
                <a:latin typeface="Calibri Light" panose="020F0302020204030204" pitchFamily="34" charset="0"/>
              </a:defRPr>
            </a:lvl5pPr>
          </a:lstStyle>
          <a:p>
            <a:pPr lvl="0"/>
            <a:r>
              <a:rPr lang="fi-FI" dirty="0" smtClean="0"/>
              <a:t>KIITOS.</a:t>
            </a:r>
          </a:p>
          <a:p>
            <a:pPr lvl="0"/>
            <a:r>
              <a:rPr lang="fi-FI" dirty="0" smtClean="0"/>
              <a:t>KERROMME MIELELLÄMME LISÄÄ.</a:t>
            </a:r>
          </a:p>
        </p:txBody>
      </p:sp>
    </p:spTree>
    <p:extLst>
      <p:ext uri="{BB962C8B-B14F-4D97-AF65-F5344CB8AC3E}">
        <p14:creationId xmlns:p14="http://schemas.microsoft.com/office/powerpoint/2010/main" val="3194435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042">
          <p15:clr>
            <a:srgbClr val="FBAE40"/>
          </p15:clr>
        </p15:guide>
        <p15:guide id="2" orient="horz" pos="1706">
          <p15:clr>
            <a:srgbClr val="FBAE40"/>
          </p15:clr>
        </p15:guide>
        <p15:guide id="3" pos="46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 bwMode="auto">
          <a:xfrm>
            <a:off x="1763713" y="1376470"/>
            <a:ext cx="5646314" cy="70929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2000" b="0" cap="all" baseline="0">
                <a:latin typeface="Calibri Light" panose="020F0302020204030204" pitchFamily="34" charset="0"/>
              </a:defRPr>
            </a:lvl1pPr>
          </a:lstStyle>
          <a:p>
            <a:r>
              <a:rPr lang="fi-FI" dirty="0" smtClean="0"/>
              <a:t>SISÄLLYS CALIBRI 20 PT ISOILLA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kstin paikkamerkki 14"/>
          <p:cNvSpPr>
            <a:spLocks noGrp="1"/>
          </p:cNvSpPr>
          <p:nvPr>
            <p:ph type="body" sz="quarter" idx="13" hasCustomPrompt="1"/>
          </p:nvPr>
        </p:nvSpPr>
        <p:spPr>
          <a:xfrm>
            <a:off x="1763713" y="2085765"/>
            <a:ext cx="5646314" cy="3012671"/>
          </a:xfrm>
          <a:prstGeom prst="rect">
            <a:avLst/>
          </a:prstGeom>
        </p:spPr>
        <p:txBody>
          <a:bodyPr lIns="0" rIns="0"/>
          <a:lstStyle>
            <a:lvl1pPr marL="285750" marR="0" indent="-1800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E60F28"/>
              </a:buClr>
              <a:buSzPct val="130000"/>
              <a:buFont typeface="Wingdings" panose="05000000000000000000" pitchFamily="2" charset="2"/>
              <a:buChar char="§"/>
              <a:tabLst/>
              <a:defRPr sz="1400" b="0" baseline="0">
                <a:solidFill>
                  <a:srgbClr val="3F3F3F"/>
                </a:solidFill>
                <a:latin typeface="Calibri Light" panose="020F0302020204030204" pitchFamily="34" charset="0"/>
              </a:defRPr>
            </a:lvl1pPr>
            <a:lvl2pPr marL="685800" indent="-18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400" b="0">
                <a:latin typeface="Calibri Light" panose="020F0302020204030204" pitchFamily="34" charset="0"/>
              </a:defRPr>
            </a:lvl2pPr>
            <a:lvl3pPr marL="1143000" indent="-18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400" b="0">
                <a:latin typeface="Calibri Light" panose="020F0302020204030204" pitchFamily="34" charset="0"/>
              </a:defRPr>
            </a:lvl3pPr>
            <a:lvl4pPr marL="1600200" indent="-18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400" b="0">
                <a:latin typeface="Calibri Light" panose="020F0302020204030204" pitchFamily="34" charset="0"/>
              </a:defRPr>
            </a:lvl4pPr>
            <a:lvl5pPr marL="1828800" indent="0">
              <a:buNone/>
              <a:defRPr sz="1600">
                <a:latin typeface="+mn-lt"/>
              </a:defRPr>
            </a:lvl5pPr>
          </a:lstStyle>
          <a:p>
            <a:pPr lvl="0"/>
            <a:r>
              <a:rPr lang="fi-FI" dirty="0" smtClean="0"/>
              <a:t>Tekstit harmaa 80 % 		3</a:t>
            </a:r>
          </a:p>
          <a:p>
            <a:pPr lvl="0"/>
            <a:endParaRPr lang="fi-FI" dirty="0" smtClean="0"/>
          </a:p>
          <a:p>
            <a:pPr lvl="0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278839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0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LEINEN välilehti">
    <p:bg bwMode="inv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" y="0"/>
            <a:ext cx="9144000" cy="6858000"/>
          </a:xfrm>
          <a:prstGeom prst="rect">
            <a:avLst/>
          </a:prstGeom>
        </p:spPr>
      </p:pic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 bwMode="white">
          <a:xfrm>
            <a:off x="1258888" y="3102169"/>
            <a:ext cx="6598421" cy="137223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spcBef>
                <a:spcPts val="600"/>
              </a:spcBef>
              <a:defRPr sz="2400" b="0" cap="all" baseline="0">
                <a:solidFill>
                  <a:srgbClr val="E1E1E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fi-FI" dirty="0" smtClean="0"/>
              <a:t>VÄLILEHTI, KAIKKI ISOILLA </a:t>
            </a:r>
            <a:br>
              <a:rPr lang="fi-FI" dirty="0" smtClean="0"/>
            </a:br>
            <a:r>
              <a:rPr lang="fi-FI" dirty="0" smtClean="0"/>
              <a:t>CALIBRI LIGHT 24 pt, RGB 225, 225, 225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2466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020">
          <p15:clr>
            <a:srgbClr val="FBAE40"/>
          </p15:clr>
        </p15:guide>
        <p15:guide id="2" orient="horz" pos="111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2"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 bwMode="auto">
          <a:xfrm>
            <a:off x="1258888" y="3102169"/>
            <a:ext cx="6598421" cy="137223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spcBef>
                <a:spcPts val="600"/>
              </a:spcBef>
              <a:defRPr sz="2400" b="0" cap="all" baseline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6813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02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 asiakkaan logolle">
    <p:bg bwMode="inv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 bwMode="white">
          <a:xfrm>
            <a:off x="1258888" y="3102169"/>
            <a:ext cx="6598421" cy="137223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spcBef>
                <a:spcPts val="600"/>
              </a:spcBef>
              <a:defRPr sz="2400" b="0" cap="all" baseline="0">
                <a:solidFill>
                  <a:srgbClr val="E1E1E1"/>
                </a:solidFill>
                <a:latin typeface="+mn-lt"/>
              </a:defRPr>
            </a:lvl1pPr>
          </a:lstStyle>
          <a:p>
            <a:r>
              <a:rPr lang="fi-FI" dirty="0" smtClean="0"/>
              <a:t>VÄLILEHTI ILMAN PALKKEJA </a:t>
            </a:r>
            <a:br>
              <a:rPr lang="fi-FI" dirty="0" smtClean="0"/>
            </a:br>
            <a:r>
              <a:rPr lang="fi-FI" dirty="0" smtClean="0"/>
              <a:t>24 PT CALIBRI LIGHT, RGB 225, 225, 225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2217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02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ja bulleti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 bwMode="auto">
          <a:xfrm>
            <a:off x="611188" y="657226"/>
            <a:ext cx="7921625" cy="719137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spcBef>
                <a:spcPts val="0"/>
              </a:spcBef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fi-FI" dirty="0" smtClean="0"/>
              <a:t>Teksti ja </a:t>
            </a:r>
            <a:r>
              <a:rPr lang="fi-FI" dirty="0" err="1" smtClean="0"/>
              <a:t>bulletit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kstin paikkamerkki 14"/>
          <p:cNvSpPr>
            <a:spLocks noGrp="1"/>
          </p:cNvSpPr>
          <p:nvPr>
            <p:ph type="body" sz="quarter" idx="13" hasCustomPrompt="1"/>
          </p:nvPr>
        </p:nvSpPr>
        <p:spPr>
          <a:xfrm>
            <a:off x="611188" y="1376364"/>
            <a:ext cx="7921625" cy="5005386"/>
          </a:xfrm>
          <a:prstGeom prst="rect">
            <a:avLst/>
          </a:prstGeom>
        </p:spPr>
        <p:txBody>
          <a:bodyPr lIns="0" tIns="46800" rIns="0" bIns="0"/>
          <a:lstStyle>
            <a:lvl1pPr marL="252000" marR="0" indent="-18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60F28"/>
              </a:buClr>
              <a:buSzPct val="130000"/>
              <a:buFont typeface="Wingdings" panose="05000000000000000000" pitchFamily="2" charset="2"/>
              <a:buChar char="§"/>
              <a:tabLst/>
              <a:defRPr lang="fi-FI" sz="1400" b="0" kern="1200">
                <a:solidFill>
                  <a:schemeClr val="tx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  <a:lvl2pPr marL="612000" indent="-18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 sz="1400" b="0">
                <a:latin typeface="Calibri Light" panose="020F0302020204030204" pitchFamily="34" charset="0"/>
              </a:defRPr>
            </a:lvl2pPr>
            <a:lvl3pPr marL="972000" indent="-18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 sz="1400" b="0">
                <a:latin typeface="Calibri Light" panose="020F0302020204030204" pitchFamily="34" charset="0"/>
              </a:defRPr>
            </a:lvl3pPr>
            <a:lvl4pPr marL="1332000" indent="-18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 sz="1400" b="0">
                <a:latin typeface="Calibri Light" panose="020F0302020204030204" pitchFamily="34" charset="0"/>
              </a:defRPr>
            </a:lvl4pPr>
            <a:lvl5pPr>
              <a:defRPr sz="1600">
                <a:latin typeface="+mn-lt"/>
              </a:defRPr>
            </a:lvl5pPr>
          </a:lstStyle>
          <a:p>
            <a:pPr marL="105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0F28"/>
              </a:buClr>
              <a:buSzPct val="130000"/>
              <a:buFont typeface="Wingdings" panose="05000000000000000000" pitchFamily="2" charset="2"/>
              <a:buNone/>
              <a:tabLst/>
              <a:defRPr/>
            </a:pPr>
            <a:r>
              <a:rPr lang="fi-FI" smtClean="0"/>
              <a:t>Pari </a:t>
            </a:r>
            <a:r>
              <a:rPr lang="fi-FI" dirty="0" smtClean="0"/>
              <a:t>sanaa, Tekstit harmaa 80 % R 63 , G 63, B 63</a:t>
            </a:r>
          </a:p>
          <a:p>
            <a:pPr lvl="0"/>
            <a:r>
              <a:rPr lang="fi-FI" dirty="0" smtClean="0"/>
              <a:t>Pari sanaa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</a:t>
            </a:r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26" b="5955"/>
          <a:stretch/>
        </p:blipFill>
        <p:spPr>
          <a:xfrm>
            <a:off x="5994148" y="4991394"/>
            <a:ext cx="3149852" cy="186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249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0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ja bulletit ei palkkej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 bwMode="auto">
          <a:xfrm>
            <a:off x="611188" y="657226"/>
            <a:ext cx="7921625" cy="719137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spcBef>
                <a:spcPts val="0"/>
              </a:spcBef>
              <a:defRPr sz="2000" b="1" baseline="0">
                <a:latin typeface="Calibri" panose="020F0502020204030204" pitchFamily="34" charset="0"/>
              </a:defRPr>
            </a:lvl1pPr>
          </a:lstStyle>
          <a:p>
            <a:r>
              <a:rPr lang="fi-FI" dirty="0" smtClean="0"/>
              <a:t>Teksti ja </a:t>
            </a:r>
            <a:r>
              <a:rPr lang="fi-FI" dirty="0" err="1" smtClean="0"/>
              <a:t>bulletit</a:t>
            </a:r>
            <a:r>
              <a:rPr lang="fi-FI" dirty="0" smtClean="0"/>
              <a:t> ilman palkkeja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kstin paikkamerkki 14"/>
          <p:cNvSpPr>
            <a:spLocks noGrp="1"/>
          </p:cNvSpPr>
          <p:nvPr>
            <p:ph type="body" sz="quarter" idx="13" hasCustomPrompt="1"/>
          </p:nvPr>
        </p:nvSpPr>
        <p:spPr>
          <a:xfrm>
            <a:off x="611188" y="1376364"/>
            <a:ext cx="7921625" cy="5005386"/>
          </a:xfrm>
          <a:prstGeom prst="rect">
            <a:avLst/>
          </a:prstGeom>
        </p:spPr>
        <p:txBody>
          <a:bodyPr lIns="0" tIns="46800" rIns="0" bIns="0"/>
          <a:lstStyle>
            <a:lvl1pPr marL="252000" marR="0" indent="-18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60F28"/>
              </a:buClr>
              <a:buSzPct val="130000"/>
              <a:buFont typeface="Wingdings" panose="05000000000000000000" pitchFamily="2" charset="2"/>
              <a:buChar char="§"/>
              <a:tabLst/>
              <a:defRPr lang="fi-FI" sz="1400" b="0" kern="1200">
                <a:solidFill>
                  <a:schemeClr val="tx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  <a:lvl2pPr marL="612000" indent="-18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 sz="1400" b="0">
                <a:latin typeface="Calibri Light" panose="020F0302020204030204" pitchFamily="34" charset="0"/>
              </a:defRPr>
            </a:lvl2pPr>
            <a:lvl3pPr marL="972000" indent="-18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 sz="1400" b="0">
                <a:latin typeface="Calibri Light" panose="020F0302020204030204" pitchFamily="34" charset="0"/>
              </a:defRPr>
            </a:lvl3pPr>
            <a:lvl4pPr marL="1332000" indent="-18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 sz="1400" b="0">
                <a:latin typeface="Calibri Light" panose="020F0302020204030204" pitchFamily="34" charset="0"/>
              </a:defRPr>
            </a:lvl4pPr>
            <a:lvl5pPr>
              <a:defRPr sz="1600">
                <a:latin typeface="+mn-lt"/>
              </a:defRPr>
            </a:lvl5pPr>
          </a:lstStyle>
          <a:p>
            <a:pPr marL="105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0F28"/>
              </a:buClr>
              <a:buSzPct val="130000"/>
              <a:buFont typeface="Wingdings" panose="05000000000000000000" pitchFamily="2" charset="2"/>
              <a:buNone/>
              <a:tabLst/>
              <a:defRPr/>
            </a:pPr>
            <a:r>
              <a:rPr lang="fi-FI" dirty="0" smtClean="0"/>
              <a:t>Pari sanaa, Tekstit harmaa 80 % R 63 , G 63, B 63</a:t>
            </a:r>
          </a:p>
          <a:p>
            <a:pPr lvl="0"/>
            <a:r>
              <a:rPr lang="fi-FI" dirty="0" smtClean="0"/>
              <a:t>Pari sanaa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</a:t>
            </a:r>
          </a:p>
        </p:txBody>
      </p:sp>
    </p:spTree>
    <p:extLst>
      <p:ext uri="{BB962C8B-B14F-4D97-AF65-F5344CB8AC3E}">
        <p14:creationId xmlns:p14="http://schemas.microsoft.com/office/powerpoint/2010/main" val="774597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02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sisennett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 bwMode="auto">
          <a:xfrm>
            <a:off x="611188" y="657226"/>
            <a:ext cx="7921625" cy="719138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spcBef>
                <a:spcPts val="0"/>
              </a:spcBef>
              <a:defRPr sz="2000" b="1" baseline="0">
                <a:latin typeface="Calibri" panose="020F0502020204030204" pitchFamily="34" charset="0"/>
              </a:defRPr>
            </a:lvl1pPr>
          </a:lstStyle>
          <a:p>
            <a:r>
              <a:rPr lang="fi-FI" dirty="0" smtClean="0"/>
              <a:t>Vähän tekstiä (sisennetty) </a:t>
            </a:r>
            <a:r>
              <a:rPr lang="fi-FI" dirty="0" err="1" smtClean="0"/>
              <a:t>Calibri</a:t>
            </a:r>
            <a:r>
              <a:rPr lang="fi-FI" dirty="0" smtClean="0"/>
              <a:t> 20 pt </a:t>
            </a:r>
            <a:r>
              <a:rPr lang="fi-FI" dirty="0" err="1" smtClean="0"/>
              <a:t>bold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kstin paikkamerkki 14"/>
          <p:cNvSpPr>
            <a:spLocks noGrp="1"/>
          </p:cNvSpPr>
          <p:nvPr>
            <p:ph type="body" sz="quarter" idx="13" hasCustomPrompt="1"/>
          </p:nvPr>
        </p:nvSpPr>
        <p:spPr>
          <a:xfrm>
            <a:off x="1763713" y="1376363"/>
            <a:ext cx="5619220" cy="5005387"/>
          </a:xfrm>
          <a:prstGeom prst="rect">
            <a:avLst/>
          </a:prstGeom>
        </p:spPr>
        <p:txBody>
          <a:bodyPr lIns="0" rIns="0"/>
          <a:lstStyle>
            <a:lvl1pPr marL="252000" marR="0" indent="-18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60F28"/>
              </a:buClr>
              <a:buSzPct val="130000"/>
              <a:buFont typeface="Wingdings" panose="05000000000000000000" pitchFamily="2" charset="2"/>
              <a:buChar char="§"/>
              <a:tabLst/>
              <a:defRPr sz="1400" b="0" i="0">
                <a:latin typeface="Calibri Light" panose="020F0302020204030204" pitchFamily="34" charset="0"/>
              </a:defRPr>
            </a:lvl1pPr>
            <a:lvl2pPr marL="612000" indent="-18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 sz="1400" b="0">
                <a:latin typeface="Calibri Light" panose="020F0302020204030204" pitchFamily="34" charset="0"/>
              </a:defRPr>
            </a:lvl2pPr>
            <a:lvl3pPr marL="972000" indent="-18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 sz="1400" b="0">
                <a:latin typeface="Calibri Light" panose="020F0302020204030204" pitchFamily="34" charset="0"/>
              </a:defRPr>
            </a:lvl3pPr>
            <a:lvl4pPr marL="1332000" indent="-18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 sz="1400" b="0">
                <a:latin typeface="Calibri Light" panose="020F0302020204030204" pitchFamily="34" charset="0"/>
              </a:defRPr>
            </a:lvl4pPr>
            <a:lvl5pPr>
              <a:defRPr sz="1600">
                <a:latin typeface="+mn-lt"/>
              </a:defRPr>
            </a:lvl5pPr>
          </a:lstStyle>
          <a:p>
            <a:pPr marL="105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0F28"/>
              </a:buClr>
              <a:buSzPct val="130000"/>
              <a:buFont typeface="Wingdings" panose="05000000000000000000" pitchFamily="2" charset="2"/>
              <a:buNone/>
              <a:tabLst/>
              <a:defRPr/>
            </a:pPr>
            <a:r>
              <a:rPr lang="fi-FI" dirty="0" smtClean="0"/>
              <a:t>Pari sanaa, Tekstit harmaa 80 % R 63 , G 63, B 63</a:t>
            </a:r>
          </a:p>
          <a:p>
            <a:pPr lvl="0"/>
            <a:r>
              <a:rPr lang="fi-FI" dirty="0" smtClean="0"/>
              <a:t>Pari sanaa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26" b="5955"/>
          <a:stretch/>
        </p:blipFill>
        <p:spPr>
          <a:xfrm>
            <a:off x="5994148" y="4991394"/>
            <a:ext cx="3149852" cy="186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505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02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ARAKETT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 bwMode="auto">
          <a:xfrm>
            <a:off x="611188" y="657225"/>
            <a:ext cx="7921625" cy="709295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spcBef>
                <a:spcPts val="0"/>
              </a:spcBef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kstin paikkamerkki 14"/>
          <p:cNvSpPr>
            <a:spLocks noGrp="1"/>
          </p:cNvSpPr>
          <p:nvPr>
            <p:ph type="body" sz="quarter" idx="13" hasCustomPrompt="1"/>
          </p:nvPr>
        </p:nvSpPr>
        <p:spPr>
          <a:xfrm>
            <a:off x="611186" y="1376363"/>
            <a:ext cx="7921627" cy="5005387"/>
          </a:xfrm>
          <a:prstGeom prst="rect">
            <a:avLst/>
          </a:prstGeom>
        </p:spPr>
        <p:txBody>
          <a:bodyPr lIns="0" rIns="0" numCol="2" spcCol="252000"/>
          <a:lstStyle>
            <a:lvl1pPr marL="252000" marR="0" indent="-18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60F28"/>
              </a:buClr>
              <a:buSzPct val="130000"/>
              <a:buFont typeface="Wingdings" panose="05000000000000000000" pitchFamily="2" charset="2"/>
              <a:buChar char="§"/>
              <a:tabLst/>
              <a:defRPr sz="1400" b="0">
                <a:latin typeface="Calibri Light" panose="020F0302020204030204" pitchFamily="34" charset="0"/>
              </a:defRPr>
            </a:lvl1pPr>
            <a:lvl2pPr marL="612000" indent="-18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 sz="1400" b="0">
                <a:latin typeface="Calibri Light" panose="020F0302020204030204" pitchFamily="34" charset="0"/>
              </a:defRPr>
            </a:lvl2pPr>
            <a:lvl3pPr marL="972000" indent="-18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 sz="1400" b="0">
                <a:latin typeface="Calibri Light" panose="020F0302020204030204" pitchFamily="34" charset="0"/>
              </a:defRPr>
            </a:lvl3pPr>
            <a:lvl4pPr marL="1332000" indent="-180000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 sz="1400" b="0">
                <a:latin typeface="Calibri Light" panose="020F0302020204030204" pitchFamily="34" charset="0"/>
              </a:defRPr>
            </a:lvl4pPr>
            <a:lvl5pPr>
              <a:defRPr sz="1600">
                <a:latin typeface="+mn-lt"/>
              </a:defRPr>
            </a:lvl5pPr>
          </a:lstStyle>
          <a:p>
            <a:pPr marL="105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0F28"/>
              </a:buClr>
              <a:buSzPct val="130000"/>
              <a:buFont typeface="Wingdings" panose="05000000000000000000" pitchFamily="2" charset="2"/>
              <a:buNone/>
              <a:tabLst/>
              <a:defRPr/>
            </a:pPr>
            <a:r>
              <a:rPr lang="fi-FI" dirty="0" smtClean="0"/>
              <a:t>Pari sanaa </a:t>
            </a:r>
          </a:p>
          <a:p>
            <a:pPr lvl="0"/>
            <a:r>
              <a:rPr lang="fi-FI" dirty="0" smtClean="0"/>
              <a:t>Tekstit harmaa 80 % R 63 , G 63, B 63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     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26" b="5955"/>
          <a:stretch/>
        </p:blipFill>
        <p:spPr>
          <a:xfrm>
            <a:off x="5994148" y="4991394"/>
            <a:ext cx="3149852" cy="186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603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0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60F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1520" y="6629400"/>
            <a:ext cx="75043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1950" y="6629400"/>
            <a:ext cx="302895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629400"/>
            <a:ext cx="41504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79" y="94409"/>
            <a:ext cx="1534449" cy="16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1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baseline="0">
          <a:solidFill>
            <a:schemeClr val="tx1"/>
          </a:solidFill>
          <a:latin typeface="Corbel" panose="020B0503020204020204" pitchFamily="34" charset="0"/>
          <a:ea typeface="Kozuka Gothic Pro B" panose="020B08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60F28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Corbel" panose="020B0503020204020204" pitchFamily="34" charset="0"/>
          <a:ea typeface="Arial Unicode MS" panose="020B0604020202020204" pitchFamily="34" charset="-128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60F28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Corbel" panose="020B0503020204020204" pitchFamily="34" charset="0"/>
          <a:ea typeface="Arial Unicode MS" panose="020B0604020202020204" pitchFamily="34" charset="-128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60F28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Corbel" panose="020B0503020204020204" pitchFamily="34" charset="0"/>
          <a:ea typeface="Arial Unicode MS" panose="020B0604020202020204" pitchFamily="34" charset="-128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60F28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Arial Unicode MS" panose="020B0604020202020204" pitchFamily="34" charset="-128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60F28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Arial Unicode MS" panose="020B0604020202020204" pitchFamily="34" charset="-128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111">
          <p15:clr>
            <a:srgbClr val="F26B43"/>
          </p15:clr>
        </p15:guide>
        <p15:guide id="2" orient="horz" pos="414">
          <p15:clr>
            <a:srgbClr val="F26B43"/>
          </p15:clr>
        </p15:guide>
        <p15:guide id="3" pos="5375">
          <p15:clr>
            <a:srgbClr val="F26B43"/>
          </p15:clr>
        </p15:guide>
        <p15:guide id="4" orient="horz" pos="867">
          <p15:clr>
            <a:srgbClr val="F26B43"/>
          </p15:clr>
        </p15:guide>
        <p15:guide id="5" pos="385">
          <p15:clr>
            <a:srgbClr val="F26B43"/>
          </p15:clr>
        </p15:guide>
        <p15:guide id="6" pos="1179">
          <p15:clr>
            <a:srgbClr val="F26B43"/>
          </p15:clr>
        </p15:guide>
        <p15:guide id="7" orient="horz" pos="21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1520" y="6629400"/>
            <a:ext cx="75043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1950" y="6629400"/>
            <a:ext cx="302895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629400"/>
            <a:ext cx="41504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4" descr="Logo_R230 G15 B40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" y="0"/>
            <a:ext cx="187698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357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57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 baseline="0">
          <a:solidFill>
            <a:schemeClr val="tx1"/>
          </a:solidFill>
          <a:latin typeface="Calibri" panose="020F0502020204030204" pitchFamily="34" charset="0"/>
          <a:ea typeface="Kozuka Gothic Pro B" panose="020B08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60F28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Calibri" panose="020F0502020204030204" pitchFamily="34" charset="0"/>
          <a:ea typeface="Arial Unicode MS" panose="020B0604020202020204" pitchFamily="34" charset="-128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60F28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Calibri" panose="020F0502020204030204" pitchFamily="34" charset="0"/>
          <a:ea typeface="Arial Unicode MS" panose="020B0604020202020204" pitchFamily="34" charset="-128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60F28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Calibri" panose="020F0502020204030204" pitchFamily="34" charset="0"/>
          <a:ea typeface="Arial Unicode MS" panose="020B0604020202020204" pitchFamily="34" charset="-128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60F28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Calibri" panose="020F0502020204030204" pitchFamily="34" charset="0"/>
          <a:ea typeface="Arial Unicode MS" panose="020B0604020202020204" pitchFamily="34" charset="-128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60F28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Calibri" panose="020F0502020204030204" pitchFamily="34" charset="0"/>
          <a:ea typeface="Arial Unicode MS" panose="020B0604020202020204" pitchFamily="34" charset="-128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111">
          <p15:clr>
            <a:srgbClr val="F26B43"/>
          </p15:clr>
        </p15:guide>
        <p15:guide id="2" orient="horz" pos="414">
          <p15:clr>
            <a:srgbClr val="F26B43"/>
          </p15:clr>
        </p15:guide>
        <p15:guide id="3" pos="5375">
          <p15:clr>
            <a:srgbClr val="F26B43"/>
          </p15:clr>
        </p15:guide>
        <p15:guide id="4" orient="horz" pos="867">
          <p15:clr>
            <a:srgbClr val="F26B43"/>
          </p15:clr>
        </p15:guide>
        <p15:guide id="5" pos="385">
          <p15:clr>
            <a:srgbClr val="F26B43"/>
          </p15:clr>
        </p15:guide>
        <p15:guide id="6" pos="1179">
          <p15:clr>
            <a:srgbClr val="F26B43"/>
          </p15:clr>
        </p15:guide>
        <p15:guide id="7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60F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1520" y="6629400"/>
            <a:ext cx="75043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1950" y="6629400"/>
            <a:ext cx="302895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629400"/>
            <a:ext cx="41504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91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1" r:id="rId2"/>
    <p:sldLayoutId id="2147483742" r:id="rId3"/>
    <p:sldLayoutId id="2147483743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baseline="0">
          <a:solidFill>
            <a:schemeClr val="tx1"/>
          </a:solidFill>
          <a:latin typeface="Corbel" panose="020B0503020204020204" pitchFamily="34" charset="0"/>
          <a:ea typeface="Kozuka Gothic Pro B" panose="020B08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60F28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Corbel" panose="020B0503020204020204" pitchFamily="34" charset="0"/>
          <a:ea typeface="Arial Unicode MS" panose="020B0604020202020204" pitchFamily="34" charset="-128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60F28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Corbel" panose="020B0503020204020204" pitchFamily="34" charset="0"/>
          <a:ea typeface="Arial Unicode MS" panose="020B0604020202020204" pitchFamily="34" charset="-128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60F28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Corbel" panose="020B0503020204020204" pitchFamily="34" charset="0"/>
          <a:ea typeface="Arial Unicode MS" panose="020B0604020202020204" pitchFamily="34" charset="-128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60F28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Arial Unicode MS" panose="020B0604020202020204" pitchFamily="34" charset="-128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60F28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Arial Unicode MS" panose="020B0604020202020204" pitchFamily="34" charset="-128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111">
          <p15:clr>
            <a:srgbClr val="F26B43"/>
          </p15:clr>
        </p15:guide>
        <p15:guide id="2" orient="horz" pos="414">
          <p15:clr>
            <a:srgbClr val="F26B43"/>
          </p15:clr>
        </p15:guide>
        <p15:guide id="3" pos="5375">
          <p15:clr>
            <a:srgbClr val="F26B43"/>
          </p15:clr>
        </p15:guide>
        <p15:guide id="4" orient="horz" pos="867">
          <p15:clr>
            <a:srgbClr val="F26B43"/>
          </p15:clr>
        </p15:guide>
        <p15:guide id="5" pos="385">
          <p15:clr>
            <a:srgbClr val="F26B43"/>
          </p15:clr>
        </p15:guide>
        <p15:guide id="6" pos="1179">
          <p15:clr>
            <a:srgbClr val="F26B43"/>
          </p15:clr>
        </p15:guide>
        <p15:guide id="7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emf"/><Relationship Id="rId3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Suhtautuminen uusiutuviin polttoaineisiin</a:t>
            </a:r>
          </a:p>
        </p:txBody>
      </p:sp>
    </p:spTree>
    <p:extLst>
      <p:ext uri="{BB962C8B-B14F-4D97-AF65-F5344CB8AC3E}">
        <p14:creationId xmlns:p14="http://schemas.microsoft.com/office/powerpoint/2010/main" val="620953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"/>
            <a:ext cx="9144000" cy="6837765"/>
          </a:xfrm>
          <a:prstGeom prst="rect">
            <a:avLst/>
          </a:prstGeom>
        </p:spPr>
      </p:pic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"/>
            <a:ext cx="9144000" cy="6837765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3139" cy="6843709"/>
          </a:xfrm>
          <a:prstGeom prst="rect">
            <a:avLst/>
          </a:prstGeom>
        </p:spPr>
      </p:pic>
      <p:sp>
        <p:nvSpPr>
          <p:cNvPr id="5" name="Tekstikehys 5"/>
          <p:cNvSpPr txBox="1">
            <a:spLocks noChangeArrowheads="1"/>
          </p:cNvSpPr>
          <p:nvPr/>
        </p:nvSpPr>
        <p:spPr bwMode="auto">
          <a:xfrm>
            <a:off x="6687403" y="2062571"/>
            <a:ext cx="2265528" cy="4308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0F28"/>
              </a:buClr>
              <a:buSzPct val="150000"/>
              <a:buChar char="•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0F28"/>
              </a:buClr>
              <a:buSzPct val="150000"/>
              <a:buChar char="•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0F28"/>
              </a:buClr>
              <a:buSzPct val="150000"/>
              <a:buChar char="•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0F28"/>
              </a:buClr>
              <a:buSzPct val="150000"/>
              <a:buChar char="•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rgbClr val="000000"/>
                </a:solidFill>
                <a:latin typeface="+mj-lt"/>
              </a:rPr>
              <a:t>Nuoret ja naiset ovat tätä mieltä keskimääräistä useammin</a:t>
            </a:r>
            <a:endParaRPr lang="fi-FI" sz="11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Tekstikehys 5"/>
          <p:cNvSpPr txBox="1">
            <a:spLocks noChangeArrowheads="1"/>
          </p:cNvSpPr>
          <p:nvPr/>
        </p:nvSpPr>
        <p:spPr bwMode="auto">
          <a:xfrm>
            <a:off x="6687403" y="3705995"/>
            <a:ext cx="2265528" cy="60016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0F28"/>
              </a:buClr>
              <a:buSzPct val="150000"/>
              <a:buChar char="•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0F28"/>
              </a:buClr>
              <a:buSzPct val="150000"/>
              <a:buChar char="•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0F28"/>
              </a:buClr>
              <a:buSzPct val="150000"/>
              <a:buChar char="•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0F28"/>
              </a:buClr>
              <a:buSzPct val="150000"/>
              <a:buChar char="•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rgbClr val="000000"/>
                </a:solidFill>
                <a:latin typeface="+mj-lt"/>
              </a:rPr>
              <a:t>Naiset ja uusimaalaiset vastaajat ajattelevat näin muita useammin</a:t>
            </a:r>
            <a:endParaRPr lang="fi-FI" sz="11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" name="Tekstikehys 5"/>
          <p:cNvSpPr txBox="1">
            <a:spLocks noChangeArrowheads="1"/>
          </p:cNvSpPr>
          <p:nvPr/>
        </p:nvSpPr>
        <p:spPr bwMode="auto">
          <a:xfrm>
            <a:off x="6687403" y="5151515"/>
            <a:ext cx="2265528" cy="60016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0F28"/>
              </a:buClr>
              <a:buSzPct val="150000"/>
              <a:buChar char="•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0F28"/>
              </a:buClr>
              <a:buSzPct val="150000"/>
              <a:buChar char="•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0F28"/>
              </a:buClr>
              <a:buSzPct val="150000"/>
              <a:buChar char="•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0F28"/>
              </a:buClr>
              <a:buSzPct val="150000"/>
              <a:buChar char="•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fi-FI" sz="1100" dirty="0" smtClean="0">
                <a:solidFill>
                  <a:srgbClr val="000000"/>
                </a:solidFill>
                <a:latin typeface="+mj-lt"/>
              </a:rPr>
              <a:t>Miehet ja iältään yli 50-vuotiaan ajattelevat muita useammin näin.</a:t>
            </a:r>
            <a:endParaRPr lang="fi-FI" sz="11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36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"/>
            <a:ext cx="9144000" cy="6837765"/>
          </a:xfrm>
          <a:prstGeom prst="rect">
            <a:avLst/>
          </a:prstGeom>
        </p:spPr>
      </p:pic>
      <p:pic>
        <p:nvPicPr>
          <p:cNvPr id="3" name="Kuv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3139" cy="6843709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33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3139" cy="6843709"/>
          </a:xfrm>
          <a:prstGeom prst="rect">
            <a:avLst/>
          </a:prstGeom>
        </p:spPr>
      </p:pic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876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3139" cy="6843709"/>
          </a:xfrm>
          <a:prstGeom prst="rect">
            <a:avLst/>
          </a:prstGeom>
        </p:spPr>
      </p:pic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5.4.2017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16937, Huoltoasemien mielikuvatutkimus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06D1-17F0-470D-A957-AE6A2DE53CA7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995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PresentationLink xmlns:i=&quot;http://www.w3.org/2001/XMLSchema-instance&quot; xmlns=&quot;http://www.forgetdata.com/Slides&quot;&gt;&lt;DataContext&gt;&lt;Connection xmlns:i=&quot;http://www.w3.org/2001/XMLSchema-instance&quot; xmlns=&quot;http://www.forgetdata.com/ReportingSuite&quot;&gt;&lt;ConnectionString&gt;Q:\16403_MPYn b2b branditutkimus 2016\6. Grafiikka\16403_taulukot_grafiikkaan_SLIDES.xml&lt;/ConnectionString&gt;&lt;Name&gt;Item0&lt;/Name&gt;&lt;Provider&gt;Tabs ML&lt;/Provider&gt;&lt;/Connection&gt;&lt;/DataContext&gt;&lt;Version&gt;4.2.0.0&lt;/Version&gt;&lt;/PresentationLink&gt;"/>
</p:tagLst>
</file>

<file path=ppt/theme/theme1.xml><?xml version="1.0" encoding="utf-8"?>
<a:theme xmlns:a="http://schemas.openxmlformats.org/drawingml/2006/main" name="Aloitus">
  <a:themeElements>
    <a:clrScheme name="graafit_TT">
      <a:dk1>
        <a:srgbClr val="3F3F3F"/>
      </a:dk1>
      <a:lt1>
        <a:sysClr val="window" lastClr="FFFFFF"/>
      </a:lt1>
      <a:dk2>
        <a:srgbClr val="FFFFFF"/>
      </a:dk2>
      <a:lt2>
        <a:srgbClr val="BFBFBF"/>
      </a:lt2>
      <a:accent1>
        <a:srgbClr val="DEFF75"/>
      </a:accent1>
      <a:accent2>
        <a:srgbClr val="FFD7FE"/>
      </a:accent2>
      <a:accent3>
        <a:srgbClr val="00B050"/>
      </a:accent3>
      <a:accent4>
        <a:srgbClr val="D070E1"/>
      </a:accent4>
      <a:accent5>
        <a:srgbClr val="96F000"/>
      </a:accent5>
      <a:accent6>
        <a:srgbClr val="F5A2FD"/>
      </a:accent6>
      <a:hlink>
        <a:srgbClr val="00B0F0"/>
      </a:hlink>
      <a:folHlink>
        <a:srgbClr val="A5A5A5"/>
      </a:folHlink>
    </a:clrScheme>
    <a:fontScheme name="Mukautettu 1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Hienovaraisen yhtenäin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 marL="285750" indent="-285750">
          <a:buClr>
            <a:srgbClr val="E60F28"/>
          </a:buClr>
          <a:buSzPct val="150000"/>
          <a:buFont typeface="Wingdings" panose="05000000000000000000" pitchFamily="2" charset="2"/>
          <a:buChar char="§"/>
          <a:defRPr sz="1600" b="0" dirty="0" smtClean="0">
            <a:solidFill>
              <a:srgbClr val="000000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Grafiikkapohja">
  <a:themeElements>
    <a:clrScheme name="graafit_TT">
      <a:dk1>
        <a:srgbClr val="3F3F3F"/>
      </a:dk1>
      <a:lt1>
        <a:sysClr val="window" lastClr="FFFFFF"/>
      </a:lt1>
      <a:dk2>
        <a:srgbClr val="FFFFFF"/>
      </a:dk2>
      <a:lt2>
        <a:srgbClr val="BFBFBF"/>
      </a:lt2>
      <a:accent1>
        <a:srgbClr val="DEFF75"/>
      </a:accent1>
      <a:accent2>
        <a:srgbClr val="FFD7FE"/>
      </a:accent2>
      <a:accent3>
        <a:srgbClr val="00B050"/>
      </a:accent3>
      <a:accent4>
        <a:srgbClr val="D070E1"/>
      </a:accent4>
      <a:accent5>
        <a:srgbClr val="96F000"/>
      </a:accent5>
      <a:accent6>
        <a:srgbClr val="F5A2FD"/>
      </a:accent6>
      <a:hlink>
        <a:srgbClr val="00B0F0"/>
      </a:hlink>
      <a:folHlink>
        <a:srgbClr val="A5A5A5"/>
      </a:folHlink>
    </a:clrScheme>
    <a:fontScheme name="Mukautettu 1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Hienovaraisen yhtenäin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 marL="285750" indent="-285750">
          <a:buClr>
            <a:srgbClr val="E60F28"/>
          </a:buClr>
          <a:buSzPct val="150000"/>
          <a:buFont typeface="Wingdings" panose="05000000000000000000" pitchFamily="2" charset="2"/>
          <a:buChar char="§"/>
          <a:defRPr sz="1600" b="0" dirty="0" smtClean="0">
            <a:solidFill>
              <a:srgbClr val="000000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opetus">
  <a:themeElements>
    <a:clrScheme name="graafit_TT">
      <a:dk1>
        <a:srgbClr val="3F3F3F"/>
      </a:dk1>
      <a:lt1>
        <a:sysClr val="window" lastClr="FFFFFF"/>
      </a:lt1>
      <a:dk2>
        <a:srgbClr val="FFFFFF"/>
      </a:dk2>
      <a:lt2>
        <a:srgbClr val="BFBFBF"/>
      </a:lt2>
      <a:accent1>
        <a:srgbClr val="DEFF75"/>
      </a:accent1>
      <a:accent2>
        <a:srgbClr val="FFD7FE"/>
      </a:accent2>
      <a:accent3>
        <a:srgbClr val="00B050"/>
      </a:accent3>
      <a:accent4>
        <a:srgbClr val="D070E1"/>
      </a:accent4>
      <a:accent5>
        <a:srgbClr val="96F000"/>
      </a:accent5>
      <a:accent6>
        <a:srgbClr val="F5A2FD"/>
      </a:accent6>
      <a:hlink>
        <a:srgbClr val="00B0F0"/>
      </a:hlink>
      <a:folHlink>
        <a:srgbClr val="A5A5A5"/>
      </a:folHlink>
    </a:clrScheme>
    <a:fontScheme name="Mukautettu 1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Hienovaraisen yhtenäin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 marL="285750" indent="-285750">
          <a:buClr>
            <a:srgbClr val="E60F28"/>
          </a:buClr>
          <a:buSzPct val="150000"/>
          <a:buFont typeface="Wingdings" panose="05000000000000000000" pitchFamily="2" charset="2"/>
          <a:buChar char="§"/>
          <a:defRPr sz="1600" b="0" dirty="0" smtClean="0">
            <a:solidFill>
              <a:srgbClr val="000000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4273</TotalTime>
  <Words>61</Words>
  <Application>Microsoft Macintosh PowerPoint</Application>
  <PresentationFormat>Näytössä katseltava diaesitys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3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Aloitus</vt:lpstr>
      <vt:lpstr>1_Grafiikkapohja</vt:lpstr>
      <vt:lpstr>Lopetus</vt:lpstr>
      <vt:lpstr>Suhtautuminen uusiutuviin polttoaineisiin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RAPORTTIPOHJA 2014</dc:title>
  <dc:creator>Tea Uksila</dc:creator>
  <cp:lastModifiedBy>Antti Pohja</cp:lastModifiedBy>
  <cp:revision>697</cp:revision>
  <cp:lastPrinted>2014-05-08T10:44:26Z</cp:lastPrinted>
  <dcterms:created xsi:type="dcterms:W3CDTF">2014-04-14T07:07:00Z</dcterms:created>
  <dcterms:modified xsi:type="dcterms:W3CDTF">2017-05-10T08:10:09Z</dcterms:modified>
</cp:coreProperties>
</file>