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830D-18F2-4B74-93B8-0850B972CB17}" type="datetimeFigureOut">
              <a:rPr lang="fi-FI" smtClean="0"/>
              <a:t>6.7.2020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0554-8D13-4828-A432-1D6B2300CA1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658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830D-18F2-4B74-93B8-0850B972CB17}" type="datetimeFigureOut">
              <a:rPr lang="fi-FI" smtClean="0"/>
              <a:t>6.7.2020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0554-8D13-4828-A432-1D6B2300CA1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185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830D-18F2-4B74-93B8-0850B972CB17}" type="datetimeFigureOut">
              <a:rPr lang="fi-FI" smtClean="0"/>
              <a:t>6.7.2020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0554-8D13-4828-A432-1D6B2300CA1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425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830D-18F2-4B74-93B8-0850B972CB17}" type="datetimeFigureOut">
              <a:rPr lang="fi-FI" smtClean="0"/>
              <a:t>6.7.2020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0554-8D13-4828-A432-1D6B2300CA1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1009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830D-18F2-4B74-93B8-0850B972CB17}" type="datetimeFigureOut">
              <a:rPr lang="fi-FI" smtClean="0"/>
              <a:t>6.7.2020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0554-8D13-4828-A432-1D6B2300CA1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1970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830D-18F2-4B74-93B8-0850B972CB17}" type="datetimeFigureOut">
              <a:rPr lang="fi-FI" smtClean="0"/>
              <a:t>6.7.2020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0554-8D13-4828-A432-1D6B2300CA1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0347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830D-18F2-4B74-93B8-0850B972CB17}" type="datetimeFigureOut">
              <a:rPr lang="fi-FI" smtClean="0"/>
              <a:t>6.7.2020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0554-8D13-4828-A432-1D6B2300CA1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099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830D-18F2-4B74-93B8-0850B972CB17}" type="datetimeFigureOut">
              <a:rPr lang="fi-FI" smtClean="0"/>
              <a:t>6.7.2020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0554-8D13-4828-A432-1D6B2300CA1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603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830D-18F2-4B74-93B8-0850B972CB17}" type="datetimeFigureOut">
              <a:rPr lang="fi-FI" smtClean="0"/>
              <a:t>6.7.2020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0554-8D13-4828-A432-1D6B2300CA1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6186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830D-18F2-4B74-93B8-0850B972CB17}" type="datetimeFigureOut">
              <a:rPr lang="fi-FI" smtClean="0"/>
              <a:t>6.7.2020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0554-8D13-4828-A432-1D6B2300CA1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6896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830D-18F2-4B74-93B8-0850B972CB17}" type="datetimeFigureOut">
              <a:rPr lang="fi-FI" smtClean="0"/>
              <a:t>6.7.2020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90554-8D13-4828-A432-1D6B2300CA1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339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A830D-18F2-4B74-93B8-0850B972CB17}" type="datetimeFigureOut">
              <a:rPr lang="fi-FI" smtClean="0"/>
              <a:t>6.7.2020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90554-8D13-4828-A432-1D6B2300CA1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743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Vapaamuotoinen: Muoto 47">
            <a:extLst>
              <a:ext uri="{FF2B5EF4-FFF2-40B4-BE49-F238E27FC236}">
                <a16:creationId xmlns:a16="http://schemas.microsoft.com/office/drawing/2014/main" id="{F79D6F64-29A9-46B7-9C47-B577CC22A02E}"/>
              </a:ext>
            </a:extLst>
          </p:cNvPr>
          <p:cNvSpPr/>
          <p:nvPr/>
        </p:nvSpPr>
        <p:spPr>
          <a:xfrm>
            <a:off x="2455438" y="2720105"/>
            <a:ext cx="3371353" cy="3705308"/>
          </a:xfrm>
          <a:custGeom>
            <a:avLst/>
            <a:gdLst>
              <a:gd name="connsiteX0" fmla="*/ 1606163 w 3371353"/>
              <a:gd name="connsiteY0" fmla="*/ 0 h 3705308"/>
              <a:gd name="connsiteX1" fmla="*/ 1001864 w 3371353"/>
              <a:gd name="connsiteY1" fmla="*/ 580445 h 3705308"/>
              <a:gd name="connsiteX2" fmla="*/ 572494 w 3371353"/>
              <a:gd name="connsiteY2" fmla="*/ 1144988 h 3705308"/>
              <a:gd name="connsiteX3" fmla="*/ 302149 w 3371353"/>
              <a:gd name="connsiteY3" fmla="*/ 1311965 h 3705308"/>
              <a:gd name="connsiteX4" fmla="*/ 302149 w 3371353"/>
              <a:gd name="connsiteY4" fmla="*/ 1375575 h 3705308"/>
              <a:gd name="connsiteX5" fmla="*/ 326003 w 3371353"/>
              <a:gd name="connsiteY5" fmla="*/ 1391478 h 3705308"/>
              <a:gd name="connsiteX6" fmla="*/ 230587 w 3371353"/>
              <a:gd name="connsiteY6" fmla="*/ 1463040 h 3705308"/>
              <a:gd name="connsiteX7" fmla="*/ 182880 w 3371353"/>
              <a:gd name="connsiteY7" fmla="*/ 1645920 h 3705308"/>
              <a:gd name="connsiteX8" fmla="*/ 103367 w 3371353"/>
              <a:gd name="connsiteY8" fmla="*/ 1661822 h 3705308"/>
              <a:gd name="connsiteX9" fmla="*/ 39756 w 3371353"/>
              <a:gd name="connsiteY9" fmla="*/ 1757238 h 3705308"/>
              <a:gd name="connsiteX10" fmla="*/ 39756 w 3371353"/>
              <a:gd name="connsiteY10" fmla="*/ 1789043 h 3705308"/>
              <a:gd name="connsiteX11" fmla="*/ 79513 w 3371353"/>
              <a:gd name="connsiteY11" fmla="*/ 1828800 h 3705308"/>
              <a:gd name="connsiteX12" fmla="*/ 87464 w 3371353"/>
              <a:gd name="connsiteY12" fmla="*/ 1828800 h 3705308"/>
              <a:gd name="connsiteX13" fmla="*/ 135172 w 3371353"/>
              <a:gd name="connsiteY13" fmla="*/ 1932167 h 3705308"/>
              <a:gd name="connsiteX14" fmla="*/ 135172 w 3371353"/>
              <a:gd name="connsiteY14" fmla="*/ 1979875 h 3705308"/>
              <a:gd name="connsiteX15" fmla="*/ 63610 w 3371353"/>
              <a:gd name="connsiteY15" fmla="*/ 2043485 h 3705308"/>
              <a:gd name="connsiteX16" fmla="*/ 55659 w 3371353"/>
              <a:gd name="connsiteY16" fmla="*/ 2122998 h 3705308"/>
              <a:gd name="connsiteX17" fmla="*/ 31805 w 3371353"/>
              <a:gd name="connsiteY17" fmla="*/ 2289975 h 3705308"/>
              <a:gd name="connsiteX18" fmla="*/ 0 w 3371353"/>
              <a:gd name="connsiteY18" fmla="*/ 3124862 h 3705308"/>
              <a:gd name="connsiteX19" fmla="*/ 71561 w 3371353"/>
              <a:gd name="connsiteY19" fmla="*/ 3188473 h 3705308"/>
              <a:gd name="connsiteX20" fmla="*/ 159026 w 3371353"/>
              <a:gd name="connsiteY20" fmla="*/ 3180522 h 3705308"/>
              <a:gd name="connsiteX21" fmla="*/ 357808 w 3371353"/>
              <a:gd name="connsiteY21" fmla="*/ 3252083 h 3705308"/>
              <a:gd name="connsiteX22" fmla="*/ 373711 w 3371353"/>
              <a:gd name="connsiteY22" fmla="*/ 3275937 h 3705308"/>
              <a:gd name="connsiteX23" fmla="*/ 381662 w 3371353"/>
              <a:gd name="connsiteY23" fmla="*/ 3307742 h 3705308"/>
              <a:gd name="connsiteX24" fmla="*/ 437321 w 3371353"/>
              <a:gd name="connsiteY24" fmla="*/ 3307742 h 3705308"/>
              <a:gd name="connsiteX25" fmla="*/ 469127 w 3371353"/>
              <a:gd name="connsiteY25" fmla="*/ 3275937 h 3705308"/>
              <a:gd name="connsiteX26" fmla="*/ 556591 w 3371353"/>
              <a:gd name="connsiteY26" fmla="*/ 3299791 h 3705308"/>
              <a:gd name="connsiteX27" fmla="*/ 691763 w 3371353"/>
              <a:gd name="connsiteY27" fmla="*/ 3403158 h 3705308"/>
              <a:gd name="connsiteX28" fmla="*/ 715617 w 3371353"/>
              <a:gd name="connsiteY28" fmla="*/ 3387255 h 3705308"/>
              <a:gd name="connsiteX29" fmla="*/ 818984 w 3371353"/>
              <a:gd name="connsiteY29" fmla="*/ 3434963 h 3705308"/>
              <a:gd name="connsiteX30" fmla="*/ 834887 w 3371353"/>
              <a:gd name="connsiteY30" fmla="*/ 3474720 h 3705308"/>
              <a:gd name="connsiteX31" fmla="*/ 906448 w 3371353"/>
              <a:gd name="connsiteY31" fmla="*/ 3506525 h 3705308"/>
              <a:gd name="connsiteX32" fmla="*/ 962107 w 3371353"/>
              <a:gd name="connsiteY32" fmla="*/ 3578087 h 3705308"/>
              <a:gd name="connsiteX33" fmla="*/ 1168841 w 3371353"/>
              <a:gd name="connsiteY33" fmla="*/ 3705308 h 3705308"/>
              <a:gd name="connsiteX34" fmla="*/ 890546 w 3371353"/>
              <a:gd name="connsiteY34" fmla="*/ 2997642 h 3705308"/>
              <a:gd name="connsiteX35" fmla="*/ 1391478 w 3371353"/>
              <a:gd name="connsiteY35" fmla="*/ 2464904 h 3705308"/>
              <a:gd name="connsiteX36" fmla="*/ 2274073 w 3371353"/>
              <a:gd name="connsiteY36" fmla="*/ 2496709 h 3705308"/>
              <a:gd name="connsiteX37" fmla="*/ 3371353 w 3371353"/>
              <a:gd name="connsiteY37" fmla="*/ 1534602 h 3705308"/>
              <a:gd name="connsiteX38" fmla="*/ 3101008 w 3371353"/>
              <a:gd name="connsiteY38" fmla="*/ 421419 h 3705308"/>
              <a:gd name="connsiteX39" fmla="*/ 1606163 w 3371353"/>
              <a:gd name="connsiteY39" fmla="*/ 0 h 3705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3371353" h="3705308">
                <a:moveTo>
                  <a:pt x="1606163" y="0"/>
                </a:moveTo>
                <a:lnTo>
                  <a:pt x="1001864" y="580445"/>
                </a:lnTo>
                <a:lnTo>
                  <a:pt x="572494" y="1144988"/>
                </a:lnTo>
                <a:lnTo>
                  <a:pt x="302149" y="1311965"/>
                </a:lnTo>
                <a:lnTo>
                  <a:pt x="302149" y="1375575"/>
                </a:lnTo>
                <a:lnTo>
                  <a:pt x="326003" y="1391478"/>
                </a:lnTo>
                <a:lnTo>
                  <a:pt x="230587" y="1463040"/>
                </a:lnTo>
                <a:lnTo>
                  <a:pt x="182880" y="1645920"/>
                </a:lnTo>
                <a:lnTo>
                  <a:pt x="103367" y="1661822"/>
                </a:lnTo>
                <a:lnTo>
                  <a:pt x="39756" y="1757238"/>
                </a:lnTo>
                <a:lnTo>
                  <a:pt x="39756" y="1789043"/>
                </a:lnTo>
                <a:lnTo>
                  <a:pt x="79513" y="1828800"/>
                </a:lnTo>
                <a:lnTo>
                  <a:pt x="87464" y="1828800"/>
                </a:lnTo>
                <a:lnTo>
                  <a:pt x="135172" y="1932167"/>
                </a:lnTo>
                <a:lnTo>
                  <a:pt x="135172" y="1979875"/>
                </a:lnTo>
                <a:lnTo>
                  <a:pt x="63610" y="2043485"/>
                </a:lnTo>
                <a:lnTo>
                  <a:pt x="55659" y="2122998"/>
                </a:lnTo>
                <a:lnTo>
                  <a:pt x="31805" y="2289975"/>
                </a:lnTo>
                <a:lnTo>
                  <a:pt x="0" y="3124862"/>
                </a:lnTo>
                <a:lnTo>
                  <a:pt x="71561" y="3188473"/>
                </a:lnTo>
                <a:lnTo>
                  <a:pt x="159026" y="3180522"/>
                </a:lnTo>
                <a:lnTo>
                  <a:pt x="357808" y="3252083"/>
                </a:lnTo>
                <a:lnTo>
                  <a:pt x="373711" y="3275937"/>
                </a:lnTo>
                <a:lnTo>
                  <a:pt x="381662" y="3307742"/>
                </a:lnTo>
                <a:lnTo>
                  <a:pt x="437321" y="3307742"/>
                </a:lnTo>
                <a:lnTo>
                  <a:pt x="469127" y="3275937"/>
                </a:lnTo>
                <a:lnTo>
                  <a:pt x="556591" y="3299791"/>
                </a:lnTo>
                <a:lnTo>
                  <a:pt x="691763" y="3403158"/>
                </a:lnTo>
                <a:lnTo>
                  <a:pt x="715617" y="3387255"/>
                </a:lnTo>
                <a:lnTo>
                  <a:pt x="818984" y="3434963"/>
                </a:lnTo>
                <a:lnTo>
                  <a:pt x="834887" y="3474720"/>
                </a:lnTo>
                <a:lnTo>
                  <a:pt x="906448" y="3506525"/>
                </a:lnTo>
                <a:lnTo>
                  <a:pt x="962107" y="3578087"/>
                </a:lnTo>
                <a:lnTo>
                  <a:pt x="1168841" y="3705308"/>
                </a:lnTo>
                <a:lnTo>
                  <a:pt x="890546" y="2997642"/>
                </a:lnTo>
                <a:lnTo>
                  <a:pt x="1391478" y="2464904"/>
                </a:lnTo>
                <a:lnTo>
                  <a:pt x="2274073" y="2496709"/>
                </a:lnTo>
                <a:lnTo>
                  <a:pt x="3371353" y="1534602"/>
                </a:lnTo>
                <a:lnTo>
                  <a:pt x="3101008" y="421419"/>
                </a:lnTo>
                <a:lnTo>
                  <a:pt x="1606163" y="0"/>
                </a:lnTo>
                <a:close/>
              </a:path>
            </a:pathLst>
          </a:custGeom>
          <a:solidFill>
            <a:srgbClr val="E6F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Vapaamuotoinen: Muoto 4">
            <a:extLst>
              <a:ext uri="{FF2B5EF4-FFF2-40B4-BE49-F238E27FC236}">
                <a16:creationId xmlns:a16="http://schemas.microsoft.com/office/drawing/2014/main" id="{F257725B-BB92-44F4-8D0B-176108D0A9CC}"/>
              </a:ext>
            </a:extLst>
          </p:cNvPr>
          <p:cNvSpPr/>
          <p:nvPr/>
        </p:nvSpPr>
        <p:spPr>
          <a:xfrm>
            <a:off x="3566074" y="1083279"/>
            <a:ext cx="2862729" cy="2964330"/>
          </a:xfrm>
          <a:custGeom>
            <a:avLst/>
            <a:gdLst>
              <a:gd name="connsiteX0" fmla="*/ 2247153 w 2862729"/>
              <a:gd name="connsiteY0" fmla="*/ 53789 h 2964330"/>
              <a:gd name="connsiteX1" fmla="*/ 2193364 w 2862729"/>
              <a:gd name="connsiteY1" fmla="*/ 83671 h 2964330"/>
              <a:gd name="connsiteX2" fmla="*/ 2151529 w 2862729"/>
              <a:gd name="connsiteY2" fmla="*/ 65742 h 2964330"/>
              <a:gd name="connsiteX3" fmla="*/ 2079812 w 2862729"/>
              <a:gd name="connsiteY3" fmla="*/ 59765 h 2964330"/>
              <a:gd name="connsiteX4" fmla="*/ 1966259 w 2862729"/>
              <a:gd name="connsiteY4" fmla="*/ 41836 h 2964330"/>
              <a:gd name="connsiteX5" fmla="*/ 1930400 w 2862729"/>
              <a:gd name="connsiteY5" fmla="*/ 83671 h 2964330"/>
              <a:gd name="connsiteX6" fmla="*/ 1679388 w 2862729"/>
              <a:gd name="connsiteY6" fmla="*/ 0 h 2964330"/>
              <a:gd name="connsiteX7" fmla="*/ 1535953 w 2862729"/>
              <a:gd name="connsiteY7" fmla="*/ 5977 h 2964330"/>
              <a:gd name="connsiteX8" fmla="*/ 1547906 w 2862729"/>
              <a:gd name="connsiteY8" fmla="*/ 89647 h 2964330"/>
              <a:gd name="connsiteX9" fmla="*/ 1529976 w 2862729"/>
              <a:gd name="connsiteY9" fmla="*/ 131483 h 2964330"/>
              <a:gd name="connsiteX10" fmla="*/ 1524000 w 2862729"/>
              <a:gd name="connsiteY10" fmla="*/ 137459 h 2964330"/>
              <a:gd name="connsiteX11" fmla="*/ 1494117 w 2862729"/>
              <a:gd name="connsiteY11" fmla="*/ 197224 h 2964330"/>
              <a:gd name="connsiteX12" fmla="*/ 1494117 w 2862729"/>
              <a:gd name="connsiteY12" fmla="*/ 203200 h 2964330"/>
              <a:gd name="connsiteX13" fmla="*/ 1470212 w 2862729"/>
              <a:gd name="connsiteY13" fmla="*/ 197224 h 2964330"/>
              <a:gd name="connsiteX14" fmla="*/ 1446306 w 2862729"/>
              <a:gd name="connsiteY14" fmla="*/ 221130 h 2964330"/>
              <a:gd name="connsiteX15" fmla="*/ 1452282 w 2862729"/>
              <a:gd name="connsiteY15" fmla="*/ 233083 h 2964330"/>
              <a:gd name="connsiteX16" fmla="*/ 1434353 w 2862729"/>
              <a:gd name="connsiteY16" fmla="*/ 239059 h 2964330"/>
              <a:gd name="connsiteX17" fmla="*/ 1350682 w 2862729"/>
              <a:gd name="connsiteY17" fmla="*/ 256989 h 2964330"/>
              <a:gd name="connsiteX18" fmla="*/ 1308847 w 2862729"/>
              <a:gd name="connsiteY18" fmla="*/ 268942 h 2964330"/>
              <a:gd name="connsiteX19" fmla="*/ 1231153 w 2862729"/>
              <a:gd name="connsiteY19" fmla="*/ 245036 h 2964330"/>
              <a:gd name="connsiteX20" fmla="*/ 1051859 w 2862729"/>
              <a:gd name="connsiteY20" fmla="*/ 340659 h 2964330"/>
              <a:gd name="connsiteX21" fmla="*/ 1010023 w 2862729"/>
              <a:gd name="connsiteY21" fmla="*/ 322730 h 2964330"/>
              <a:gd name="connsiteX22" fmla="*/ 998070 w 2862729"/>
              <a:gd name="connsiteY22" fmla="*/ 346636 h 2964330"/>
              <a:gd name="connsiteX23" fmla="*/ 992094 w 2862729"/>
              <a:gd name="connsiteY23" fmla="*/ 364565 h 2964330"/>
              <a:gd name="connsiteX24" fmla="*/ 836706 w 2862729"/>
              <a:gd name="connsiteY24" fmla="*/ 430306 h 2964330"/>
              <a:gd name="connsiteX25" fmla="*/ 836706 w 2862729"/>
              <a:gd name="connsiteY25" fmla="*/ 496047 h 2964330"/>
              <a:gd name="connsiteX26" fmla="*/ 806823 w 2862729"/>
              <a:gd name="connsiteY26" fmla="*/ 609600 h 2964330"/>
              <a:gd name="connsiteX27" fmla="*/ 782917 w 2862729"/>
              <a:gd name="connsiteY27" fmla="*/ 633506 h 2964330"/>
              <a:gd name="connsiteX28" fmla="*/ 753035 w 2862729"/>
              <a:gd name="connsiteY28" fmla="*/ 645459 h 2964330"/>
              <a:gd name="connsiteX29" fmla="*/ 747059 w 2862729"/>
              <a:gd name="connsiteY29" fmla="*/ 669365 h 2964330"/>
              <a:gd name="connsiteX30" fmla="*/ 788894 w 2862729"/>
              <a:gd name="connsiteY30" fmla="*/ 663389 h 2964330"/>
              <a:gd name="connsiteX31" fmla="*/ 788894 w 2862729"/>
              <a:gd name="connsiteY31" fmla="*/ 729130 h 2964330"/>
              <a:gd name="connsiteX32" fmla="*/ 764988 w 2862729"/>
              <a:gd name="connsiteY32" fmla="*/ 776942 h 2964330"/>
              <a:gd name="connsiteX33" fmla="*/ 645459 w 2862729"/>
              <a:gd name="connsiteY33" fmla="*/ 794871 h 2964330"/>
              <a:gd name="connsiteX34" fmla="*/ 633506 w 2862729"/>
              <a:gd name="connsiteY34" fmla="*/ 788895 h 2964330"/>
              <a:gd name="connsiteX35" fmla="*/ 597647 w 2862729"/>
              <a:gd name="connsiteY35" fmla="*/ 806824 h 2964330"/>
              <a:gd name="connsiteX36" fmla="*/ 406400 w 2862729"/>
              <a:gd name="connsiteY36" fmla="*/ 842683 h 2964330"/>
              <a:gd name="connsiteX37" fmla="*/ 388470 w 2862729"/>
              <a:gd name="connsiteY37" fmla="*/ 890495 h 2964330"/>
              <a:gd name="connsiteX38" fmla="*/ 328706 w 2862729"/>
              <a:gd name="connsiteY38" fmla="*/ 872565 h 2964330"/>
              <a:gd name="connsiteX39" fmla="*/ 83670 w 2862729"/>
              <a:gd name="connsiteY39" fmla="*/ 920377 h 2964330"/>
              <a:gd name="connsiteX40" fmla="*/ 71717 w 2862729"/>
              <a:gd name="connsiteY40" fmla="*/ 956236 h 2964330"/>
              <a:gd name="connsiteX41" fmla="*/ 47812 w 2862729"/>
              <a:gd name="connsiteY41" fmla="*/ 938306 h 2964330"/>
              <a:gd name="connsiteX42" fmla="*/ 0 w 2862729"/>
              <a:gd name="connsiteY42" fmla="*/ 986118 h 2964330"/>
              <a:gd name="connsiteX43" fmla="*/ 245035 w 2862729"/>
              <a:gd name="connsiteY43" fmla="*/ 1033930 h 2964330"/>
              <a:gd name="connsiteX44" fmla="*/ 268941 w 2862729"/>
              <a:gd name="connsiteY44" fmla="*/ 1063812 h 2964330"/>
              <a:gd name="connsiteX45" fmla="*/ 280894 w 2862729"/>
              <a:gd name="connsiteY45" fmla="*/ 1195295 h 2964330"/>
              <a:gd name="connsiteX46" fmla="*/ 274917 w 2862729"/>
              <a:gd name="connsiteY46" fmla="*/ 1267012 h 2964330"/>
              <a:gd name="connsiteX47" fmla="*/ 221129 w 2862729"/>
              <a:gd name="connsiteY47" fmla="*/ 1314824 h 2964330"/>
              <a:gd name="connsiteX48" fmla="*/ 185270 w 2862729"/>
              <a:gd name="connsiteY48" fmla="*/ 1332753 h 2964330"/>
              <a:gd name="connsiteX49" fmla="*/ 161364 w 2862729"/>
              <a:gd name="connsiteY49" fmla="*/ 1440330 h 2964330"/>
              <a:gd name="connsiteX50" fmla="*/ 185270 w 2862729"/>
              <a:gd name="connsiteY50" fmla="*/ 1476189 h 2964330"/>
              <a:gd name="connsiteX51" fmla="*/ 227106 w 2862729"/>
              <a:gd name="connsiteY51" fmla="*/ 1482165 h 2964330"/>
              <a:gd name="connsiteX52" fmla="*/ 298823 w 2862729"/>
              <a:gd name="connsiteY52" fmla="*/ 1565836 h 2964330"/>
              <a:gd name="connsiteX53" fmla="*/ 352612 w 2862729"/>
              <a:gd name="connsiteY53" fmla="*/ 1655483 h 2964330"/>
              <a:gd name="connsiteX54" fmla="*/ 382494 w 2862729"/>
              <a:gd name="connsiteY54" fmla="*/ 1810871 h 2964330"/>
              <a:gd name="connsiteX55" fmla="*/ 370541 w 2862729"/>
              <a:gd name="connsiteY55" fmla="*/ 1846730 h 2964330"/>
              <a:gd name="connsiteX56" fmla="*/ 382494 w 2862729"/>
              <a:gd name="connsiteY56" fmla="*/ 1894542 h 2964330"/>
              <a:gd name="connsiteX57" fmla="*/ 406400 w 2862729"/>
              <a:gd name="connsiteY57" fmla="*/ 1996142 h 2964330"/>
              <a:gd name="connsiteX58" fmla="*/ 759012 w 2862729"/>
              <a:gd name="connsiteY58" fmla="*/ 2235200 h 2964330"/>
              <a:gd name="connsiteX59" fmla="*/ 806823 w 2862729"/>
              <a:gd name="connsiteY59" fmla="*/ 2283012 h 2964330"/>
              <a:gd name="connsiteX60" fmla="*/ 902447 w 2862729"/>
              <a:gd name="connsiteY60" fmla="*/ 2420471 h 2964330"/>
              <a:gd name="connsiteX61" fmla="*/ 932329 w 2862729"/>
              <a:gd name="connsiteY61" fmla="*/ 2456330 h 2964330"/>
              <a:gd name="connsiteX62" fmla="*/ 1105647 w 2862729"/>
              <a:gd name="connsiteY62" fmla="*/ 2569883 h 2964330"/>
              <a:gd name="connsiteX63" fmla="*/ 1177364 w 2862729"/>
              <a:gd name="connsiteY63" fmla="*/ 2563906 h 2964330"/>
              <a:gd name="connsiteX64" fmla="*/ 1464235 w 2862729"/>
              <a:gd name="connsiteY64" fmla="*/ 2653553 h 2964330"/>
              <a:gd name="connsiteX65" fmla="*/ 1512047 w 2862729"/>
              <a:gd name="connsiteY65" fmla="*/ 2653553 h 2964330"/>
              <a:gd name="connsiteX66" fmla="*/ 1577788 w 2862729"/>
              <a:gd name="connsiteY66" fmla="*/ 2707342 h 2964330"/>
              <a:gd name="connsiteX67" fmla="*/ 1727200 w 2862729"/>
              <a:gd name="connsiteY67" fmla="*/ 2802965 h 2964330"/>
              <a:gd name="connsiteX68" fmla="*/ 1763059 w 2862729"/>
              <a:gd name="connsiteY68" fmla="*/ 2820895 h 2964330"/>
              <a:gd name="connsiteX69" fmla="*/ 1834776 w 2862729"/>
              <a:gd name="connsiteY69" fmla="*/ 2838824 h 2964330"/>
              <a:gd name="connsiteX70" fmla="*/ 1972235 w 2862729"/>
              <a:gd name="connsiteY70" fmla="*/ 2964330 h 2964330"/>
              <a:gd name="connsiteX71" fmla="*/ 2002117 w 2862729"/>
              <a:gd name="connsiteY71" fmla="*/ 2850777 h 2964330"/>
              <a:gd name="connsiteX72" fmla="*/ 2043953 w 2862729"/>
              <a:gd name="connsiteY72" fmla="*/ 2856753 h 2964330"/>
              <a:gd name="connsiteX73" fmla="*/ 2032000 w 2862729"/>
              <a:gd name="connsiteY73" fmla="*/ 2808942 h 2964330"/>
              <a:gd name="connsiteX74" fmla="*/ 2049929 w 2862729"/>
              <a:gd name="connsiteY74" fmla="*/ 2791012 h 2964330"/>
              <a:gd name="connsiteX75" fmla="*/ 2091764 w 2862729"/>
              <a:gd name="connsiteY75" fmla="*/ 2808942 h 2964330"/>
              <a:gd name="connsiteX76" fmla="*/ 2181412 w 2862729"/>
              <a:gd name="connsiteY76" fmla="*/ 2749177 h 2964330"/>
              <a:gd name="connsiteX77" fmla="*/ 2695388 w 2862729"/>
              <a:gd name="connsiteY77" fmla="*/ 2874683 h 2964330"/>
              <a:gd name="connsiteX78" fmla="*/ 2743200 w 2862729"/>
              <a:gd name="connsiteY78" fmla="*/ 2779059 h 2964330"/>
              <a:gd name="connsiteX79" fmla="*/ 2850776 w 2862729"/>
              <a:gd name="connsiteY79" fmla="*/ 2755153 h 2964330"/>
              <a:gd name="connsiteX80" fmla="*/ 2862729 w 2862729"/>
              <a:gd name="connsiteY80" fmla="*/ 2671483 h 2964330"/>
              <a:gd name="connsiteX81" fmla="*/ 2737223 w 2862729"/>
              <a:gd name="connsiteY81" fmla="*/ 2462306 h 2964330"/>
              <a:gd name="connsiteX82" fmla="*/ 2731247 w 2862729"/>
              <a:gd name="connsiteY82" fmla="*/ 2390589 h 2964330"/>
              <a:gd name="connsiteX83" fmla="*/ 2779059 w 2862729"/>
              <a:gd name="connsiteY83" fmla="*/ 2312895 h 2964330"/>
              <a:gd name="connsiteX84" fmla="*/ 2713317 w 2862729"/>
              <a:gd name="connsiteY84" fmla="*/ 2241177 h 2964330"/>
              <a:gd name="connsiteX85" fmla="*/ 2510117 w 2862729"/>
              <a:gd name="connsiteY85" fmla="*/ 2235200 h 2964330"/>
              <a:gd name="connsiteX86" fmla="*/ 2468282 w 2862729"/>
              <a:gd name="connsiteY86" fmla="*/ 2265083 h 2964330"/>
              <a:gd name="connsiteX87" fmla="*/ 2294964 w 2862729"/>
              <a:gd name="connsiteY87" fmla="*/ 2253130 h 2964330"/>
              <a:gd name="connsiteX88" fmla="*/ 2247153 w 2862729"/>
              <a:gd name="connsiteY88" fmla="*/ 2175436 h 2964330"/>
              <a:gd name="connsiteX89" fmla="*/ 2253129 w 2862729"/>
              <a:gd name="connsiteY89" fmla="*/ 2115671 h 2964330"/>
              <a:gd name="connsiteX90" fmla="*/ 2181412 w 2862729"/>
              <a:gd name="connsiteY90" fmla="*/ 2032000 h 2964330"/>
              <a:gd name="connsiteX91" fmla="*/ 2121647 w 2862729"/>
              <a:gd name="connsiteY91" fmla="*/ 1828800 h 2964330"/>
              <a:gd name="connsiteX92" fmla="*/ 2127623 w 2862729"/>
              <a:gd name="connsiteY92" fmla="*/ 1679389 h 2964330"/>
              <a:gd name="connsiteX93" fmla="*/ 2103717 w 2862729"/>
              <a:gd name="connsiteY93" fmla="*/ 1649506 h 2964330"/>
              <a:gd name="connsiteX94" fmla="*/ 2121647 w 2862729"/>
              <a:gd name="connsiteY94" fmla="*/ 1553883 h 2964330"/>
              <a:gd name="connsiteX95" fmla="*/ 2133600 w 2862729"/>
              <a:gd name="connsiteY95" fmla="*/ 1416424 h 2964330"/>
              <a:gd name="connsiteX96" fmla="*/ 2235200 w 2862729"/>
              <a:gd name="connsiteY96" fmla="*/ 1350683 h 2964330"/>
              <a:gd name="connsiteX97" fmla="*/ 2277035 w 2862729"/>
              <a:gd name="connsiteY97" fmla="*/ 1314824 h 2964330"/>
              <a:gd name="connsiteX98" fmla="*/ 2396564 w 2862729"/>
              <a:gd name="connsiteY98" fmla="*/ 1314824 h 2964330"/>
              <a:gd name="connsiteX99" fmla="*/ 2468282 w 2862729"/>
              <a:gd name="connsiteY99" fmla="*/ 1261036 h 2964330"/>
              <a:gd name="connsiteX100" fmla="*/ 2378635 w 2862729"/>
              <a:gd name="connsiteY100" fmla="*/ 1147483 h 2964330"/>
              <a:gd name="connsiteX101" fmla="*/ 2456329 w 2862729"/>
              <a:gd name="connsiteY101" fmla="*/ 968189 h 2964330"/>
              <a:gd name="connsiteX102" fmla="*/ 2378635 w 2862729"/>
              <a:gd name="connsiteY102" fmla="*/ 896471 h 2964330"/>
              <a:gd name="connsiteX103" fmla="*/ 2127623 w 2862729"/>
              <a:gd name="connsiteY103" fmla="*/ 896471 h 2964330"/>
              <a:gd name="connsiteX104" fmla="*/ 2079812 w 2862729"/>
              <a:gd name="connsiteY104" fmla="*/ 770965 h 2964330"/>
              <a:gd name="connsiteX105" fmla="*/ 2145553 w 2862729"/>
              <a:gd name="connsiteY105" fmla="*/ 705224 h 2964330"/>
              <a:gd name="connsiteX106" fmla="*/ 2253129 w 2862729"/>
              <a:gd name="connsiteY106" fmla="*/ 508000 h 2964330"/>
              <a:gd name="connsiteX107" fmla="*/ 2223247 w 2862729"/>
              <a:gd name="connsiteY107" fmla="*/ 388471 h 2964330"/>
              <a:gd name="connsiteX108" fmla="*/ 2217270 w 2862729"/>
              <a:gd name="connsiteY108" fmla="*/ 227106 h 2964330"/>
              <a:gd name="connsiteX109" fmla="*/ 2217270 w 2862729"/>
              <a:gd name="connsiteY109" fmla="*/ 143436 h 2964330"/>
              <a:gd name="connsiteX110" fmla="*/ 2247153 w 2862729"/>
              <a:gd name="connsiteY110" fmla="*/ 53789 h 2964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2862729" h="2964330">
                <a:moveTo>
                  <a:pt x="2247153" y="53789"/>
                </a:moveTo>
                <a:lnTo>
                  <a:pt x="2193364" y="83671"/>
                </a:lnTo>
                <a:lnTo>
                  <a:pt x="2151529" y="65742"/>
                </a:lnTo>
                <a:lnTo>
                  <a:pt x="2079812" y="59765"/>
                </a:lnTo>
                <a:lnTo>
                  <a:pt x="1966259" y="41836"/>
                </a:lnTo>
                <a:lnTo>
                  <a:pt x="1930400" y="83671"/>
                </a:lnTo>
                <a:lnTo>
                  <a:pt x="1679388" y="0"/>
                </a:lnTo>
                <a:lnTo>
                  <a:pt x="1535953" y="5977"/>
                </a:lnTo>
                <a:lnTo>
                  <a:pt x="1547906" y="89647"/>
                </a:lnTo>
                <a:lnTo>
                  <a:pt x="1529976" y="131483"/>
                </a:lnTo>
                <a:lnTo>
                  <a:pt x="1524000" y="137459"/>
                </a:lnTo>
                <a:lnTo>
                  <a:pt x="1494117" y="197224"/>
                </a:lnTo>
                <a:lnTo>
                  <a:pt x="1494117" y="203200"/>
                </a:lnTo>
                <a:lnTo>
                  <a:pt x="1470212" y="197224"/>
                </a:lnTo>
                <a:lnTo>
                  <a:pt x="1446306" y="221130"/>
                </a:lnTo>
                <a:lnTo>
                  <a:pt x="1452282" y="233083"/>
                </a:lnTo>
                <a:lnTo>
                  <a:pt x="1434353" y="239059"/>
                </a:lnTo>
                <a:lnTo>
                  <a:pt x="1350682" y="256989"/>
                </a:lnTo>
                <a:lnTo>
                  <a:pt x="1308847" y="268942"/>
                </a:lnTo>
                <a:lnTo>
                  <a:pt x="1231153" y="245036"/>
                </a:lnTo>
                <a:lnTo>
                  <a:pt x="1051859" y="340659"/>
                </a:lnTo>
                <a:lnTo>
                  <a:pt x="1010023" y="322730"/>
                </a:lnTo>
                <a:lnTo>
                  <a:pt x="998070" y="346636"/>
                </a:lnTo>
                <a:lnTo>
                  <a:pt x="992094" y="364565"/>
                </a:lnTo>
                <a:lnTo>
                  <a:pt x="836706" y="430306"/>
                </a:lnTo>
                <a:lnTo>
                  <a:pt x="836706" y="496047"/>
                </a:lnTo>
                <a:lnTo>
                  <a:pt x="806823" y="609600"/>
                </a:lnTo>
                <a:lnTo>
                  <a:pt x="782917" y="633506"/>
                </a:lnTo>
                <a:lnTo>
                  <a:pt x="753035" y="645459"/>
                </a:lnTo>
                <a:lnTo>
                  <a:pt x="747059" y="669365"/>
                </a:lnTo>
                <a:lnTo>
                  <a:pt x="788894" y="663389"/>
                </a:lnTo>
                <a:lnTo>
                  <a:pt x="788894" y="729130"/>
                </a:lnTo>
                <a:lnTo>
                  <a:pt x="764988" y="776942"/>
                </a:lnTo>
                <a:lnTo>
                  <a:pt x="645459" y="794871"/>
                </a:lnTo>
                <a:lnTo>
                  <a:pt x="633506" y="788895"/>
                </a:lnTo>
                <a:lnTo>
                  <a:pt x="597647" y="806824"/>
                </a:lnTo>
                <a:lnTo>
                  <a:pt x="406400" y="842683"/>
                </a:lnTo>
                <a:lnTo>
                  <a:pt x="388470" y="890495"/>
                </a:lnTo>
                <a:lnTo>
                  <a:pt x="328706" y="872565"/>
                </a:lnTo>
                <a:lnTo>
                  <a:pt x="83670" y="920377"/>
                </a:lnTo>
                <a:lnTo>
                  <a:pt x="71717" y="956236"/>
                </a:lnTo>
                <a:lnTo>
                  <a:pt x="47812" y="938306"/>
                </a:lnTo>
                <a:lnTo>
                  <a:pt x="0" y="986118"/>
                </a:lnTo>
                <a:lnTo>
                  <a:pt x="245035" y="1033930"/>
                </a:lnTo>
                <a:lnTo>
                  <a:pt x="268941" y="1063812"/>
                </a:lnTo>
                <a:lnTo>
                  <a:pt x="280894" y="1195295"/>
                </a:lnTo>
                <a:lnTo>
                  <a:pt x="274917" y="1267012"/>
                </a:lnTo>
                <a:lnTo>
                  <a:pt x="221129" y="1314824"/>
                </a:lnTo>
                <a:lnTo>
                  <a:pt x="185270" y="1332753"/>
                </a:lnTo>
                <a:lnTo>
                  <a:pt x="161364" y="1440330"/>
                </a:lnTo>
                <a:lnTo>
                  <a:pt x="185270" y="1476189"/>
                </a:lnTo>
                <a:lnTo>
                  <a:pt x="227106" y="1482165"/>
                </a:lnTo>
                <a:lnTo>
                  <a:pt x="298823" y="1565836"/>
                </a:lnTo>
                <a:lnTo>
                  <a:pt x="352612" y="1655483"/>
                </a:lnTo>
                <a:lnTo>
                  <a:pt x="382494" y="1810871"/>
                </a:lnTo>
                <a:lnTo>
                  <a:pt x="370541" y="1846730"/>
                </a:lnTo>
                <a:lnTo>
                  <a:pt x="382494" y="1894542"/>
                </a:lnTo>
                <a:lnTo>
                  <a:pt x="406400" y="1996142"/>
                </a:lnTo>
                <a:lnTo>
                  <a:pt x="759012" y="2235200"/>
                </a:lnTo>
                <a:lnTo>
                  <a:pt x="806823" y="2283012"/>
                </a:lnTo>
                <a:lnTo>
                  <a:pt x="902447" y="2420471"/>
                </a:lnTo>
                <a:lnTo>
                  <a:pt x="932329" y="2456330"/>
                </a:lnTo>
                <a:lnTo>
                  <a:pt x="1105647" y="2569883"/>
                </a:lnTo>
                <a:lnTo>
                  <a:pt x="1177364" y="2563906"/>
                </a:lnTo>
                <a:lnTo>
                  <a:pt x="1464235" y="2653553"/>
                </a:lnTo>
                <a:lnTo>
                  <a:pt x="1512047" y="2653553"/>
                </a:lnTo>
                <a:lnTo>
                  <a:pt x="1577788" y="2707342"/>
                </a:lnTo>
                <a:lnTo>
                  <a:pt x="1727200" y="2802965"/>
                </a:lnTo>
                <a:lnTo>
                  <a:pt x="1763059" y="2820895"/>
                </a:lnTo>
                <a:lnTo>
                  <a:pt x="1834776" y="2838824"/>
                </a:lnTo>
                <a:lnTo>
                  <a:pt x="1972235" y="2964330"/>
                </a:lnTo>
                <a:lnTo>
                  <a:pt x="2002117" y="2850777"/>
                </a:lnTo>
                <a:lnTo>
                  <a:pt x="2043953" y="2856753"/>
                </a:lnTo>
                <a:lnTo>
                  <a:pt x="2032000" y="2808942"/>
                </a:lnTo>
                <a:lnTo>
                  <a:pt x="2049929" y="2791012"/>
                </a:lnTo>
                <a:lnTo>
                  <a:pt x="2091764" y="2808942"/>
                </a:lnTo>
                <a:lnTo>
                  <a:pt x="2181412" y="2749177"/>
                </a:lnTo>
                <a:lnTo>
                  <a:pt x="2695388" y="2874683"/>
                </a:lnTo>
                <a:lnTo>
                  <a:pt x="2743200" y="2779059"/>
                </a:lnTo>
                <a:lnTo>
                  <a:pt x="2850776" y="2755153"/>
                </a:lnTo>
                <a:lnTo>
                  <a:pt x="2862729" y="2671483"/>
                </a:lnTo>
                <a:lnTo>
                  <a:pt x="2737223" y="2462306"/>
                </a:lnTo>
                <a:lnTo>
                  <a:pt x="2731247" y="2390589"/>
                </a:lnTo>
                <a:lnTo>
                  <a:pt x="2779059" y="2312895"/>
                </a:lnTo>
                <a:lnTo>
                  <a:pt x="2713317" y="2241177"/>
                </a:lnTo>
                <a:lnTo>
                  <a:pt x="2510117" y="2235200"/>
                </a:lnTo>
                <a:lnTo>
                  <a:pt x="2468282" y="2265083"/>
                </a:lnTo>
                <a:lnTo>
                  <a:pt x="2294964" y="2253130"/>
                </a:lnTo>
                <a:lnTo>
                  <a:pt x="2247153" y="2175436"/>
                </a:lnTo>
                <a:lnTo>
                  <a:pt x="2253129" y="2115671"/>
                </a:lnTo>
                <a:lnTo>
                  <a:pt x="2181412" y="2032000"/>
                </a:lnTo>
                <a:lnTo>
                  <a:pt x="2121647" y="1828800"/>
                </a:lnTo>
                <a:lnTo>
                  <a:pt x="2127623" y="1679389"/>
                </a:lnTo>
                <a:lnTo>
                  <a:pt x="2103717" y="1649506"/>
                </a:lnTo>
                <a:lnTo>
                  <a:pt x="2121647" y="1553883"/>
                </a:lnTo>
                <a:lnTo>
                  <a:pt x="2133600" y="1416424"/>
                </a:lnTo>
                <a:lnTo>
                  <a:pt x="2235200" y="1350683"/>
                </a:lnTo>
                <a:lnTo>
                  <a:pt x="2277035" y="1314824"/>
                </a:lnTo>
                <a:lnTo>
                  <a:pt x="2396564" y="1314824"/>
                </a:lnTo>
                <a:lnTo>
                  <a:pt x="2468282" y="1261036"/>
                </a:lnTo>
                <a:lnTo>
                  <a:pt x="2378635" y="1147483"/>
                </a:lnTo>
                <a:lnTo>
                  <a:pt x="2456329" y="968189"/>
                </a:lnTo>
                <a:lnTo>
                  <a:pt x="2378635" y="896471"/>
                </a:lnTo>
                <a:lnTo>
                  <a:pt x="2127623" y="896471"/>
                </a:lnTo>
                <a:lnTo>
                  <a:pt x="2079812" y="770965"/>
                </a:lnTo>
                <a:lnTo>
                  <a:pt x="2145553" y="705224"/>
                </a:lnTo>
                <a:lnTo>
                  <a:pt x="2253129" y="508000"/>
                </a:lnTo>
                <a:lnTo>
                  <a:pt x="2223247" y="388471"/>
                </a:lnTo>
                <a:lnTo>
                  <a:pt x="2217270" y="227106"/>
                </a:lnTo>
                <a:lnTo>
                  <a:pt x="2217270" y="143436"/>
                </a:lnTo>
                <a:lnTo>
                  <a:pt x="2247153" y="53789"/>
                </a:lnTo>
                <a:close/>
              </a:path>
            </a:pathLst>
          </a:custGeom>
          <a:solidFill>
            <a:srgbClr val="E6F2DE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Vapaamuotoinen: Muoto 5">
            <a:extLst>
              <a:ext uri="{FF2B5EF4-FFF2-40B4-BE49-F238E27FC236}">
                <a16:creationId xmlns:a16="http://schemas.microsoft.com/office/drawing/2014/main" id="{E76867DD-EE92-45F5-955E-18CBCFC7D1F6}"/>
              </a:ext>
            </a:extLst>
          </p:cNvPr>
          <p:cNvSpPr/>
          <p:nvPr/>
        </p:nvSpPr>
        <p:spPr>
          <a:xfrm>
            <a:off x="2404525" y="2069761"/>
            <a:ext cx="1561086" cy="2249493"/>
          </a:xfrm>
          <a:custGeom>
            <a:avLst/>
            <a:gdLst>
              <a:gd name="connsiteX0" fmla="*/ 1143869 w 1561086"/>
              <a:gd name="connsiteY0" fmla="*/ 0 h 2249493"/>
              <a:gd name="connsiteX1" fmla="*/ 1081287 w 1561086"/>
              <a:gd name="connsiteY1" fmla="*/ 45198 h 2249493"/>
              <a:gd name="connsiteX2" fmla="*/ 1081287 w 1561086"/>
              <a:gd name="connsiteY2" fmla="*/ 104304 h 2249493"/>
              <a:gd name="connsiteX3" fmla="*/ 1098671 w 1561086"/>
              <a:gd name="connsiteY3" fmla="*/ 114734 h 2249493"/>
              <a:gd name="connsiteX4" fmla="*/ 1095194 w 1561086"/>
              <a:gd name="connsiteY4" fmla="*/ 166886 h 2249493"/>
              <a:gd name="connsiteX5" fmla="*/ 1074333 w 1561086"/>
              <a:gd name="connsiteY5" fmla="*/ 156456 h 2249493"/>
              <a:gd name="connsiteX6" fmla="*/ 1018704 w 1561086"/>
              <a:gd name="connsiteY6" fmla="*/ 413740 h 2249493"/>
              <a:gd name="connsiteX7" fmla="*/ 959599 w 1561086"/>
              <a:gd name="connsiteY7" fmla="*/ 399832 h 2249493"/>
              <a:gd name="connsiteX8" fmla="*/ 949168 w 1561086"/>
              <a:gd name="connsiteY8" fmla="*/ 382448 h 2249493"/>
              <a:gd name="connsiteX9" fmla="*/ 897016 w 1561086"/>
              <a:gd name="connsiteY9" fmla="*/ 372018 h 2249493"/>
              <a:gd name="connsiteX10" fmla="*/ 886586 w 1561086"/>
              <a:gd name="connsiteY10" fmla="*/ 333773 h 2249493"/>
              <a:gd name="connsiteX11" fmla="*/ 865725 w 1561086"/>
              <a:gd name="connsiteY11" fmla="*/ 365064 h 2249493"/>
              <a:gd name="connsiteX12" fmla="*/ 820526 w 1561086"/>
              <a:gd name="connsiteY12" fmla="*/ 358111 h 2249493"/>
              <a:gd name="connsiteX13" fmla="*/ 782281 w 1561086"/>
              <a:gd name="connsiteY13" fmla="*/ 323343 h 2249493"/>
              <a:gd name="connsiteX14" fmla="*/ 740560 w 1561086"/>
              <a:gd name="connsiteY14" fmla="*/ 330296 h 2249493"/>
              <a:gd name="connsiteX15" fmla="*/ 716222 w 1561086"/>
              <a:gd name="connsiteY15" fmla="*/ 319866 h 2249493"/>
              <a:gd name="connsiteX16" fmla="*/ 660593 w 1561086"/>
              <a:gd name="connsiteY16" fmla="*/ 365064 h 2249493"/>
              <a:gd name="connsiteX17" fmla="*/ 643209 w 1561086"/>
              <a:gd name="connsiteY17" fmla="*/ 365064 h 2249493"/>
              <a:gd name="connsiteX18" fmla="*/ 608441 w 1561086"/>
              <a:gd name="connsiteY18" fmla="*/ 392879 h 2249493"/>
              <a:gd name="connsiteX19" fmla="*/ 598011 w 1561086"/>
              <a:gd name="connsiteY19" fmla="*/ 413740 h 2249493"/>
              <a:gd name="connsiteX20" fmla="*/ 549335 w 1561086"/>
              <a:gd name="connsiteY20" fmla="*/ 406786 h 2249493"/>
              <a:gd name="connsiteX21" fmla="*/ 542382 w 1561086"/>
              <a:gd name="connsiteY21" fmla="*/ 420693 h 2249493"/>
              <a:gd name="connsiteX22" fmla="*/ 493707 w 1561086"/>
              <a:gd name="connsiteY22" fmla="*/ 417216 h 2249493"/>
              <a:gd name="connsiteX23" fmla="*/ 479799 w 1561086"/>
              <a:gd name="connsiteY23" fmla="*/ 427647 h 2249493"/>
              <a:gd name="connsiteX24" fmla="*/ 285098 w 1561086"/>
              <a:gd name="connsiteY24" fmla="*/ 424170 h 2249493"/>
              <a:gd name="connsiteX25" fmla="*/ 191224 w 1561086"/>
              <a:gd name="connsiteY25" fmla="*/ 608441 h 2249493"/>
              <a:gd name="connsiteX26" fmla="*/ 274668 w 1561086"/>
              <a:gd name="connsiteY26" fmla="*/ 744036 h 2249493"/>
              <a:gd name="connsiteX27" fmla="*/ 361588 w 1561086"/>
              <a:gd name="connsiteY27" fmla="*/ 841387 h 2249493"/>
              <a:gd name="connsiteX28" fmla="*/ 351158 w 1561086"/>
              <a:gd name="connsiteY28" fmla="*/ 897016 h 2249493"/>
              <a:gd name="connsiteX29" fmla="*/ 375495 w 1561086"/>
              <a:gd name="connsiteY29" fmla="*/ 914400 h 2249493"/>
              <a:gd name="connsiteX30" fmla="*/ 372018 w 1561086"/>
              <a:gd name="connsiteY30" fmla="*/ 956121 h 2249493"/>
              <a:gd name="connsiteX31" fmla="*/ 330297 w 1561086"/>
              <a:gd name="connsiteY31" fmla="*/ 1043041 h 2249493"/>
              <a:gd name="connsiteX32" fmla="*/ 378972 w 1561086"/>
              <a:gd name="connsiteY32" fmla="*/ 1147346 h 2249493"/>
              <a:gd name="connsiteX33" fmla="*/ 382449 w 1561086"/>
              <a:gd name="connsiteY33" fmla="*/ 1182114 h 2249493"/>
              <a:gd name="connsiteX34" fmla="*/ 344204 w 1561086"/>
              <a:gd name="connsiteY34" fmla="*/ 1175160 h 2249493"/>
              <a:gd name="connsiteX35" fmla="*/ 323343 w 1561086"/>
              <a:gd name="connsiteY35" fmla="*/ 1199498 h 2249493"/>
              <a:gd name="connsiteX36" fmla="*/ 337250 w 1561086"/>
              <a:gd name="connsiteY36" fmla="*/ 1241219 h 2249493"/>
              <a:gd name="connsiteX37" fmla="*/ 312913 w 1561086"/>
              <a:gd name="connsiteY37" fmla="*/ 1286418 h 2249493"/>
              <a:gd name="connsiteX38" fmla="*/ 156456 w 1561086"/>
              <a:gd name="connsiteY38" fmla="*/ 1241219 h 2249493"/>
              <a:gd name="connsiteX39" fmla="*/ 135596 w 1561086"/>
              <a:gd name="connsiteY39" fmla="*/ 1244696 h 2249493"/>
              <a:gd name="connsiteX40" fmla="*/ 135596 w 1561086"/>
              <a:gd name="connsiteY40" fmla="*/ 1244696 h 2249493"/>
              <a:gd name="connsiteX41" fmla="*/ 93874 w 1561086"/>
              <a:gd name="connsiteY41" fmla="*/ 1227312 h 2249493"/>
              <a:gd name="connsiteX42" fmla="*/ 62583 w 1561086"/>
              <a:gd name="connsiteY42" fmla="*/ 1230789 h 2249493"/>
              <a:gd name="connsiteX43" fmla="*/ 27815 w 1561086"/>
              <a:gd name="connsiteY43" fmla="*/ 1209928 h 2249493"/>
              <a:gd name="connsiteX44" fmla="*/ 0 w 1561086"/>
              <a:gd name="connsiteY44" fmla="*/ 1289895 h 2249493"/>
              <a:gd name="connsiteX45" fmla="*/ 52152 w 1561086"/>
              <a:gd name="connsiteY45" fmla="*/ 1331616 h 2249493"/>
              <a:gd name="connsiteX46" fmla="*/ 62583 w 1561086"/>
              <a:gd name="connsiteY46" fmla="*/ 1366384 h 2249493"/>
              <a:gd name="connsiteX47" fmla="*/ 114735 w 1561086"/>
              <a:gd name="connsiteY47" fmla="*/ 1390722 h 2249493"/>
              <a:gd name="connsiteX48" fmla="*/ 219039 w 1561086"/>
              <a:gd name="connsiteY48" fmla="*/ 1574993 h 2249493"/>
              <a:gd name="connsiteX49" fmla="*/ 205132 w 1561086"/>
              <a:gd name="connsiteY49" fmla="*/ 1602807 h 2249493"/>
              <a:gd name="connsiteX50" fmla="*/ 152980 w 1561086"/>
              <a:gd name="connsiteY50" fmla="*/ 1585423 h 2249493"/>
              <a:gd name="connsiteX51" fmla="*/ 139072 w 1561086"/>
              <a:gd name="connsiteY51" fmla="*/ 1606284 h 2249493"/>
              <a:gd name="connsiteX52" fmla="*/ 156456 w 1561086"/>
              <a:gd name="connsiteY52" fmla="*/ 1637575 h 2249493"/>
              <a:gd name="connsiteX53" fmla="*/ 173840 w 1561086"/>
              <a:gd name="connsiteY53" fmla="*/ 1644529 h 2249493"/>
              <a:gd name="connsiteX54" fmla="*/ 180794 w 1561086"/>
              <a:gd name="connsiteY54" fmla="*/ 1721019 h 2249493"/>
              <a:gd name="connsiteX55" fmla="*/ 201655 w 1561086"/>
              <a:gd name="connsiteY55" fmla="*/ 1748833 h 2249493"/>
              <a:gd name="connsiteX56" fmla="*/ 194701 w 1561086"/>
              <a:gd name="connsiteY56" fmla="*/ 1835753 h 2249493"/>
              <a:gd name="connsiteX57" fmla="*/ 177317 w 1561086"/>
              <a:gd name="connsiteY57" fmla="*/ 1846184 h 2249493"/>
              <a:gd name="connsiteX58" fmla="*/ 187748 w 1561086"/>
              <a:gd name="connsiteY58" fmla="*/ 1880952 h 2249493"/>
              <a:gd name="connsiteX59" fmla="*/ 219039 w 1561086"/>
              <a:gd name="connsiteY59" fmla="*/ 1867045 h 2249493"/>
              <a:gd name="connsiteX60" fmla="*/ 243377 w 1561086"/>
              <a:gd name="connsiteY60" fmla="*/ 1894859 h 2249493"/>
              <a:gd name="connsiteX61" fmla="*/ 267714 w 1561086"/>
              <a:gd name="connsiteY61" fmla="*/ 1905289 h 2249493"/>
              <a:gd name="connsiteX62" fmla="*/ 281621 w 1561086"/>
              <a:gd name="connsiteY62" fmla="*/ 1901813 h 2249493"/>
              <a:gd name="connsiteX63" fmla="*/ 288575 w 1561086"/>
              <a:gd name="connsiteY63" fmla="*/ 1915720 h 2249493"/>
              <a:gd name="connsiteX64" fmla="*/ 326820 w 1561086"/>
              <a:gd name="connsiteY64" fmla="*/ 1929627 h 2249493"/>
              <a:gd name="connsiteX65" fmla="*/ 309436 w 1561086"/>
              <a:gd name="connsiteY65" fmla="*/ 1957441 h 2249493"/>
              <a:gd name="connsiteX66" fmla="*/ 361588 w 1561086"/>
              <a:gd name="connsiteY66" fmla="*/ 1995686 h 2249493"/>
              <a:gd name="connsiteX67" fmla="*/ 347681 w 1561086"/>
              <a:gd name="connsiteY67" fmla="*/ 2026978 h 2249493"/>
              <a:gd name="connsiteX68" fmla="*/ 378972 w 1561086"/>
              <a:gd name="connsiteY68" fmla="*/ 2037408 h 2249493"/>
              <a:gd name="connsiteX69" fmla="*/ 389402 w 1561086"/>
              <a:gd name="connsiteY69" fmla="*/ 2023501 h 2249493"/>
              <a:gd name="connsiteX70" fmla="*/ 410263 w 1561086"/>
              <a:gd name="connsiteY70" fmla="*/ 2086083 h 2249493"/>
              <a:gd name="connsiteX71" fmla="*/ 434601 w 1561086"/>
              <a:gd name="connsiteY71" fmla="*/ 2127805 h 2249493"/>
              <a:gd name="connsiteX72" fmla="*/ 434601 w 1561086"/>
              <a:gd name="connsiteY72" fmla="*/ 2134759 h 2249493"/>
              <a:gd name="connsiteX73" fmla="*/ 462415 w 1561086"/>
              <a:gd name="connsiteY73" fmla="*/ 2141712 h 2249493"/>
              <a:gd name="connsiteX74" fmla="*/ 486753 w 1561086"/>
              <a:gd name="connsiteY74" fmla="*/ 2113898 h 2249493"/>
              <a:gd name="connsiteX75" fmla="*/ 497183 w 1561086"/>
              <a:gd name="connsiteY75" fmla="*/ 2145189 h 2249493"/>
              <a:gd name="connsiteX76" fmla="*/ 507614 w 1561086"/>
              <a:gd name="connsiteY76" fmla="*/ 2155619 h 2249493"/>
              <a:gd name="connsiteX77" fmla="*/ 500660 w 1561086"/>
              <a:gd name="connsiteY77" fmla="*/ 2183434 h 2249493"/>
              <a:gd name="connsiteX78" fmla="*/ 563243 w 1561086"/>
              <a:gd name="connsiteY78" fmla="*/ 2249493 h 2249493"/>
              <a:gd name="connsiteX79" fmla="*/ 580627 w 1561086"/>
              <a:gd name="connsiteY79" fmla="*/ 2239063 h 2249493"/>
              <a:gd name="connsiteX80" fmla="*/ 591057 w 1561086"/>
              <a:gd name="connsiteY80" fmla="*/ 2228632 h 2249493"/>
              <a:gd name="connsiteX81" fmla="*/ 591057 w 1561086"/>
              <a:gd name="connsiteY81" fmla="*/ 2228632 h 2249493"/>
              <a:gd name="connsiteX82" fmla="*/ 629302 w 1561086"/>
              <a:gd name="connsiteY82" fmla="*/ 2197341 h 2249493"/>
              <a:gd name="connsiteX83" fmla="*/ 677977 w 1561086"/>
              <a:gd name="connsiteY83" fmla="*/ 2246016 h 2249493"/>
              <a:gd name="connsiteX84" fmla="*/ 733606 w 1561086"/>
              <a:gd name="connsiteY84" fmla="*/ 2179957 h 2249493"/>
              <a:gd name="connsiteX85" fmla="*/ 813573 w 1561086"/>
              <a:gd name="connsiteY85" fmla="*/ 2141712 h 2249493"/>
              <a:gd name="connsiteX86" fmla="*/ 865725 w 1561086"/>
              <a:gd name="connsiteY86" fmla="*/ 2155619 h 2249493"/>
              <a:gd name="connsiteX87" fmla="*/ 893539 w 1561086"/>
              <a:gd name="connsiteY87" fmla="*/ 2120851 h 2249493"/>
              <a:gd name="connsiteX88" fmla="*/ 959599 w 1561086"/>
              <a:gd name="connsiteY88" fmla="*/ 2082606 h 2249493"/>
              <a:gd name="connsiteX89" fmla="*/ 990890 w 1561086"/>
              <a:gd name="connsiteY89" fmla="*/ 2023501 h 2249493"/>
              <a:gd name="connsiteX90" fmla="*/ 1056949 w 1561086"/>
              <a:gd name="connsiteY90" fmla="*/ 1926150 h 2249493"/>
              <a:gd name="connsiteX91" fmla="*/ 1282942 w 1561086"/>
              <a:gd name="connsiteY91" fmla="*/ 1832276 h 2249493"/>
              <a:gd name="connsiteX92" fmla="*/ 1248174 w 1561086"/>
              <a:gd name="connsiteY92" fmla="*/ 1289895 h 2249493"/>
              <a:gd name="connsiteX93" fmla="*/ 1366385 w 1561086"/>
              <a:gd name="connsiteY93" fmla="*/ 1289895 h 2249493"/>
              <a:gd name="connsiteX94" fmla="*/ 1561086 w 1561086"/>
              <a:gd name="connsiteY94" fmla="*/ 997843 h 2249493"/>
              <a:gd name="connsiteX95" fmla="*/ 1529795 w 1561086"/>
              <a:gd name="connsiteY95" fmla="*/ 855294 h 2249493"/>
              <a:gd name="connsiteX96" fmla="*/ 1547179 w 1561086"/>
              <a:gd name="connsiteY96" fmla="*/ 820526 h 2249493"/>
              <a:gd name="connsiteX97" fmla="*/ 1512411 w 1561086"/>
              <a:gd name="connsiteY97" fmla="*/ 667546 h 2249493"/>
              <a:gd name="connsiteX98" fmla="*/ 1467212 w 1561086"/>
              <a:gd name="connsiteY98" fmla="*/ 598010 h 2249493"/>
              <a:gd name="connsiteX99" fmla="*/ 1425491 w 1561086"/>
              <a:gd name="connsiteY99" fmla="*/ 542381 h 2249493"/>
              <a:gd name="connsiteX100" fmla="*/ 1397676 w 1561086"/>
              <a:gd name="connsiteY100" fmla="*/ 528474 h 2249493"/>
              <a:gd name="connsiteX101" fmla="*/ 1383769 w 1561086"/>
              <a:gd name="connsiteY101" fmla="*/ 493706 h 2249493"/>
              <a:gd name="connsiteX102" fmla="*/ 1345524 w 1561086"/>
              <a:gd name="connsiteY102" fmla="*/ 493706 h 2249493"/>
              <a:gd name="connsiteX103" fmla="*/ 1328140 w 1561086"/>
              <a:gd name="connsiteY103" fmla="*/ 451984 h 2249493"/>
              <a:gd name="connsiteX104" fmla="*/ 1342047 w 1561086"/>
              <a:gd name="connsiteY104" fmla="*/ 337250 h 2249493"/>
              <a:gd name="connsiteX105" fmla="*/ 1432444 w 1561086"/>
              <a:gd name="connsiteY105" fmla="*/ 281621 h 2249493"/>
              <a:gd name="connsiteX106" fmla="*/ 1439398 w 1561086"/>
              <a:gd name="connsiteY106" fmla="*/ 198178 h 2249493"/>
              <a:gd name="connsiteX107" fmla="*/ 1439398 w 1561086"/>
              <a:gd name="connsiteY107" fmla="*/ 125165 h 2249493"/>
              <a:gd name="connsiteX108" fmla="*/ 1428967 w 1561086"/>
              <a:gd name="connsiteY108" fmla="*/ 83443 h 2249493"/>
              <a:gd name="connsiteX109" fmla="*/ 1408107 w 1561086"/>
              <a:gd name="connsiteY109" fmla="*/ 45198 h 2249493"/>
              <a:gd name="connsiteX110" fmla="*/ 1143869 w 1561086"/>
              <a:gd name="connsiteY110" fmla="*/ 0 h 2249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561086" h="2249493">
                <a:moveTo>
                  <a:pt x="1143869" y="0"/>
                </a:moveTo>
                <a:lnTo>
                  <a:pt x="1081287" y="45198"/>
                </a:lnTo>
                <a:lnTo>
                  <a:pt x="1081287" y="104304"/>
                </a:lnTo>
                <a:lnTo>
                  <a:pt x="1098671" y="114734"/>
                </a:lnTo>
                <a:lnTo>
                  <a:pt x="1095194" y="166886"/>
                </a:lnTo>
                <a:lnTo>
                  <a:pt x="1074333" y="156456"/>
                </a:lnTo>
                <a:lnTo>
                  <a:pt x="1018704" y="413740"/>
                </a:lnTo>
                <a:lnTo>
                  <a:pt x="959599" y="399832"/>
                </a:lnTo>
                <a:lnTo>
                  <a:pt x="949168" y="382448"/>
                </a:lnTo>
                <a:lnTo>
                  <a:pt x="897016" y="372018"/>
                </a:lnTo>
                <a:lnTo>
                  <a:pt x="886586" y="333773"/>
                </a:lnTo>
                <a:lnTo>
                  <a:pt x="865725" y="365064"/>
                </a:lnTo>
                <a:lnTo>
                  <a:pt x="820526" y="358111"/>
                </a:lnTo>
                <a:lnTo>
                  <a:pt x="782281" y="323343"/>
                </a:lnTo>
                <a:lnTo>
                  <a:pt x="740560" y="330296"/>
                </a:lnTo>
                <a:lnTo>
                  <a:pt x="716222" y="319866"/>
                </a:lnTo>
                <a:lnTo>
                  <a:pt x="660593" y="365064"/>
                </a:lnTo>
                <a:lnTo>
                  <a:pt x="643209" y="365064"/>
                </a:lnTo>
                <a:lnTo>
                  <a:pt x="608441" y="392879"/>
                </a:lnTo>
                <a:lnTo>
                  <a:pt x="598011" y="413740"/>
                </a:lnTo>
                <a:lnTo>
                  <a:pt x="549335" y="406786"/>
                </a:lnTo>
                <a:lnTo>
                  <a:pt x="542382" y="420693"/>
                </a:lnTo>
                <a:lnTo>
                  <a:pt x="493707" y="417216"/>
                </a:lnTo>
                <a:lnTo>
                  <a:pt x="479799" y="427647"/>
                </a:lnTo>
                <a:lnTo>
                  <a:pt x="285098" y="424170"/>
                </a:lnTo>
                <a:lnTo>
                  <a:pt x="191224" y="608441"/>
                </a:lnTo>
                <a:lnTo>
                  <a:pt x="274668" y="744036"/>
                </a:lnTo>
                <a:lnTo>
                  <a:pt x="361588" y="841387"/>
                </a:lnTo>
                <a:lnTo>
                  <a:pt x="351158" y="897016"/>
                </a:lnTo>
                <a:lnTo>
                  <a:pt x="375495" y="914400"/>
                </a:lnTo>
                <a:lnTo>
                  <a:pt x="372018" y="956121"/>
                </a:lnTo>
                <a:lnTo>
                  <a:pt x="330297" y="1043041"/>
                </a:lnTo>
                <a:lnTo>
                  <a:pt x="378972" y="1147346"/>
                </a:lnTo>
                <a:lnTo>
                  <a:pt x="382449" y="1182114"/>
                </a:lnTo>
                <a:lnTo>
                  <a:pt x="344204" y="1175160"/>
                </a:lnTo>
                <a:lnTo>
                  <a:pt x="323343" y="1199498"/>
                </a:lnTo>
                <a:lnTo>
                  <a:pt x="337250" y="1241219"/>
                </a:lnTo>
                <a:lnTo>
                  <a:pt x="312913" y="1286418"/>
                </a:lnTo>
                <a:lnTo>
                  <a:pt x="156456" y="1241219"/>
                </a:lnTo>
                <a:lnTo>
                  <a:pt x="135596" y="1244696"/>
                </a:lnTo>
                <a:lnTo>
                  <a:pt x="135596" y="1244696"/>
                </a:lnTo>
                <a:lnTo>
                  <a:pt x="93874" y="1227312"/>
                </a:lnTo>
                <a:lnTo>
                  <a:pt x="62583" y="1230789"/>
                </a:lnTo>
                <a:lnTo>
                  <a:pt x="27815" y="1209928"/>
                </a:lnTo>
                <a:lnTo>
                  <a:pt x="0" y="1289895"/>
                </a:lnTo>
                <a:lnTo>
                  <a:pt x="52152" y="1331616"/>
                </a:lnTo>
                <a:lnTo>
                  <a:pt x="62583" y="1366384"/>
                </a:lnTo>
                <a:lnTo>
                  <a:pt x="114735" y="1390722"/>
                </a:lnTo>
                <a:lnTo>
                  <a:pt x="219039" y="1574993"/>
                </a:lnTo>
                <a:lnTo>
                  <a:pt x="205132" y="1602807"/>
                </a:lnTo>
                <a:lnTo>
                  <a:pt x="152980" y="1585423"/>
                </a:lnTo>
                <a:lnTo>
                  <a:pt x="139072" y="1606284"/>
                </a:lnTo>
                <a:lnTo>
                  <a:pt x="156456" y="1637575"/>
                </a:lnTo>
                <a:lnTo>
                  <a:pt x="173840" y="1644529"/>
                </a:lnTo>
                <a:lnTo>
                  <a:pt x="180794" y="1721019"/>
                </a:lnTo>
                <a:lnTo>
                  <a:pt x="201655" y="1748833"/>
                </a:lnTo>
                <a:lnTo>
                  <a:pt x="194701" y="1835753"/>
                </a:lnTo>
                <a:lnTo>
                  <a:pt x="177317" y="1846184"/>
                </a:lnTo>
                <a:lnTo>
                  <a:pt x="187748" y="1880952"/>
                </a:lnTo>
                <a:lnTo>
                  <a:pt x="219039" y="1867045"/>
                </a:lnTo>
                <a:lnTo>
                  <a:pt x="243377" y="1894859"/>
                </a:lnTo>
                <a:lnTo>
                  <a:pt x="267714" y="1905289"/>
                </a:lnTo>
                <a:lnTo>
                  <a:pt x="281621" y="1901813"/>
                </a:lnTo>
                <a:lnTo>
                  <a:pt x="288575" y="1915720"/>
                </a:lnTo>
                <a:lnTo>
                  <a:pt x="326820" y="1929627"/>
                </a:lnTo>
                <a:lnTo>
                  <a:pt x="309436" y="1957441"/>
                </a:lnTo>
                <a:lnTo>
                  <a:pt x="361588" y="1995686"/>
                </a:lnTo>
                <a:lnTo>
                  <a:pt x="347681" y="2026978"/>
                </a:lnTo>
                <a:lnTo>
                  <a:pt x="378972" y="2037408"/>
                </a:lnTo>
                <a:lnTo>
                  <a:pt x="389402" y="2023501"/>
                </a:lnTo>
                <a:lnTo>
                  <a:pt x="410263" y="2086083"/>
                </a:lnTo>
                <a:lnTo>
                  <a:pt x="434601" y="2127805"/>
                </a:lnTo>
                <a:lnTo>
                  <a:pt x="434601" y="2134759"/>
                </a:lnTo>
                <a:lnTo>
                  <a:pt x="462415" y="2141712"/>
                </a:lnTo>
                <a:lnTo>
                  <a:pt x="486753" y="2113898"/>
                </a:lnTo>
                <a:lnTo>
                  <a:pt x="497183" y="2145189"/>
                </a:lnTo>
                <a:lnTo>
                  <a:pt x="507614" y="2155619"/>
                </a:lnTo>
                <a:lnTo>
                  <a:pt x="500660" y="2183434"/>
                </a:lnTo>
                <a:lnTo>
                  <a:pt x="563243" y="2249493"/>
                </a:lnTo>
                <a:lnTo>
                  <a:pt x="580627" y="2239063"/>
                </a:lnTo>
                <a:lnTo>
                  <a:pt x="591057" y="2228632"/>
                </a:lnTo>
                <a:lnTo>
                  <a:pt x="591057" y="2228632"/>
                </a:lnTo>
                <a:lnTo>
                  <a:pt x="629302" y="2197341"/>
                </a:lnTo>
                <a:lnTo>
                  <a:pt x="677977" y="2246016"/>
                </a:lnTo>
                <a:lnTo>
                  <a:pt x="733606" y="2179957"/>
                </a:lnTo>
                <a:lnTo>
                  <a:pt x="813573" y="2141712"/>
                </a:lnTo>
                <a:lnTo>
                  <a:pt x="865725" y="2155619"/>
                </a:lnTo>
                <a:lnTo>
                  <a:pt x="893539" y="2120851"/>
                </a:lnTo>
                <a:lnTo>
                  <a:pt x="959599" y="2082606"/>
                </a:lnTo>
                <a:lnTo>
                  <a:pt x="990890" y="2023501"/>
                </a:lnTo>
                <a:lnTo>
                  <a:pt x="1056949" y="1926150"/>
                </a:lnTo>
                <a:lnTo>
                  <a:pt x="1282942" y="1832276"/>
                </a:lnTo>
                <a:lnTo>
                  <a:pt x="1248174" y="1289895"/>
                </a:lnTo>
                <a:lnTo>
                  <a:pt x="1366385" y="1289895"/>
                </a:lnTo>
                <a:lnTo>
                  <a:pt x="1561086" y="997843"/>
                </a:lnTo>
                <a:lnTo>
                  <a:pt x="1529795" y="855294"/>
                </a:lnTo>
                <a:lnTo>
                  <a:pt x="1547179" y="820526"/>
                </a:lnTo>
                <a:lnTo>
                  <a:pt x="1512411" y="667546"/>
                </a:lnTo>
                <a:lnTo>
                  <a:pt x="1467212" y="598010"/>
                </a:lnTo>
                <a:lnTo>
                  <a:pt x="1425491" y="542381"/>
                </a:lnTo>
                <a:lnTo>
                  <a:pt x="1397676" y="528474"/>
                </a:lnTo>
                <a:lnTo>
                  <a:pt x="1383769" y="493706"/>
                </a:lnTo>
                <a:lnTo>
                  <a:pt x="1345524" y="493706"/>
                </a:lnTo>
                <a:lnTo>
                  <a:pt x="1328140" y="451984"/>
                </a:lnTo>
                <a:lnTo>
                  <a:pt x="1342047" y="337250"/>
                </a:lnTo>
                <a:lnTo>
                  <a:pt x="1432444" y="281621"/>
                </a:lnTo>
                <a:lnTo>
                  <a:pt x="1439398" y="198178"/>
                </a:lnTo>
                <a:lnTo>
                  <a:pt x="1439398" y="125165"/>
                </a:lnTo>
                <a:lnTo>
                  <a:pt x="1428967" y="83443"/>
                </a:lnTo>
                <a:lnTo>
                  <a:pt x="1408107" y="45198"/>
                </a:lnTo>
                <a:lnTo>
                  <a:pt x="1143869" y="0"/>
                </a:lnTo>
                <a:close/>
              </a:path>
            </a:pathLst>
          </a:custGeom>
          <a:solidFill>
            <a:srgbClr val="E6F2DE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Vapaamuotoinen: Muoto 7">
            <a:extLst>
              <a:ext uri="{FF2B5EF4-FFF2-40B4-BE49-F238E27FC236}">
                <a16:creationId xmlns:a16="http://schemas.microsoft.com/office/drawing/2014/main" id="{3CBBDF54-9C0D-4B79-843C-0AEC7F848374}"/>
              </a:ext>
            </a:extLst>
          </p:cNvPr>
          <p:cNvSpPr/>
          <p:nvPr/>
        </p:nvSpPr>
        <p:spPr>
          <a:xfrm>
            <a:off x="1910819" y="4872066"/>
            <a:ext cx="897016" cy="1053473"/>
          </a:xfrm>
          <a:custGeom>
            <a:avLst/>
            <a:gdLst>
              <a:gd name="connsiteX0" fmla="*/ 594533 w 897016"/>
              <a:gd name="connsiteY0" fmla="*/ 45199 h 1053473"/>
              <a:gd name="connsiteX1" fmla="*/ 445031 w 897016"/>
              <a:gd name="connsiteY1" fmla="*/ 104305 h 1053473"/>
              <a:gd name="connsiteX2" fmla="*/ 410263 w 897016"/>
              <a:gd name="connsiteY2" fmla="*/ 125165 h 1053473"/>
              <a:gd name="connsiteX3" fmla="*/ 305959 w 897016"/>
              <a:gd name="connsiteY3" fmla="*/ 97351 h 1053473"/>
              <a:gd name="connsiteX4" fmla="*/ 285098 w 897016"/>
              <a:gd name="connsiteY4" fmla="*/ 97351 h 1053473"/>
              <a:gd name="connsiteX5" fmla="*/ 278144 w 897016"/>
              <a:gd name="connsiteY5" fmla="*/ 52152 h 1053473"/>
              <a:gd name="connsiteX6" fmla="*/ 246853 w 897016"/>
              <a:gd name="connsiteY6" fmla="*/ 0 h 1053473"/>
              <a:gd name="connsiteX7" fmla="*/ 225992 w 897016"/>
              <a:gd name="connsiteY7" fmla="*/ 6954 h 1053473"/>
              <a:gd name="connsiteX8" fmla="*/ 232946 w 897016"/>
              <a:gd name="connsiteY8" fmla="*/ 48676 h 1053473"/>
              <a:gd name="connsiteX9" fmla="*/ 187747 w 897016"/>
              <a:gd name="connsiteY9" fmla="*/ 48676 h 1053473"/>
              <a:gd name="connsiteX10" fmla="*/ 177317 w 897016"/>
              <a:gd name="connsiteY10" fmla="*/ 76490 h 1053473"/>
              <a:gd name="connsiteX11" fmla="*/ 149502 w 897016"/>
              <a:gd name="connsiteY11" fmla="*/ 59106 h 1053473"/>
              <a:gd name="connsiteX12" fmla="*/ 132118 w 897016"/>
              <a:gd name="connsiteY12" fmla="*/ 69536 h 1053473"/>
              <a:gd name="connsiteX13" fmla="*/ 118211 w 897016"/>
              <a:gd name="connsiteY13" fmla="*/ 69536 h 1053473"/>
              <a:gd name="connsiteX14" fmla="*/ 107781 w 897016"/>
              <a:gd name="connsiteY14" fmla="*/ 62583 h 1053473"/>
              <a:gd name="connsiteX15" fmla="*/ 86920 w 897016"/>
              <a:gd name="connsiteY15" fmla="*/ 66060 h 1053473"/>
              <a:gd name="connsiteX16" fmla="*/ 34768 w 897016"/>
              <a:gd name="connsiteY16" fmla="*/ 114735 h 1053473"/>
              <a:gd name="connsiteX17" fmla="*/ 6953 w 897016"/>
              <a:gd name="connsiteY17" fmla="*/ 128642 h 1053473"/>
              <a:gd name="connsiteX18" fmla="*/ 0 w 897016"/>
              <a:gd name="connsiteY18" fmla="*/ 152980 h 1053473"/>
              <a:gd name="connsiteX19" fmla="*/ 17384 w 897016"/>
              <a:gd name="connsiteY19" fmla="*/ 191225 h 1053473"/>
              <a:gd name="connsiteX20" fmla="*/ 27814 w 897016"/>
              <a:gd name="connsiteY20" fmla="*/ 830957 h 1053473"/>
              <a:gd name="connsiteX21" fmla="*/ 142549 w 897016"/>
              <a:gd name="connsiteY21" fmla="*/ 897016 h 1053473"/>
              <a:gd name="connsiteX22" fmla="*/ 170363 w 897016"/>
              <a:gd name="connsiteY22" fmla="*/ 924831 h 1053473"/>
              <a:gd name="connsiteX23" fmla="*/ 229469 w 897016"/>
              <a:gd name="connsiteY23" fmla="*/ 945692 h 1053473"/>
              <a:gd name="connsiteX24" fmla="*/ 354634 w 897016"/>
              <a:gd name="connsiteY24" fmla="*/ 1029135 h 1053473"/>
              <a:gd name="connsiteX25" fmla="*/ 406786 w 897016"/>
              <a:gd name="connsiteY25" fmla="*/ 1022181 h 1053473"/>
              <a:gd name="connsiteX26" fmla="*/ 424170 w 897016"/>
              <a:gd name="connsiteY26" fmla="*/ 1032612 h 1053473"/>
              <a:gd name="connsiteX27" fmla="*/ 500660 w 897016"/>
              <a:gd name="connsiteY27" fmla="*/ 1032612 h 1053473"/>
              <a:gd name="connsiteX28" fmla="*/ 514567 w 897016"/>
              <a:gd name="connsiteY28" fmla="*/ 1015228 h 1053473"/>
              <a:gd name="connsiteX29" fmla="*/ 636255 w 897016"/>
              <a:gd name="connsiteY29" fmla="*/ 1043042 h 1053473"/>
              <a:gd name="connsiteX30" fmla="*/ 688407 w 897016"/>
              <a:gd name="connsiteY30" fmla="*/ 1043042 h 1053473"/>
              <a:gd name="connsiteX31" fmla="*/ 730129 w 897016"/>
              <a:gd name="connsiteY31" fmla="*/ 1053473 h 1053473"/>
              <a:gd name="connsiteX32" fmla="*/ 702314 w 897016"/>
              <a:gd name="connsiteY32" fmla="*/ 1015228 h 1053473"/>
              <a:gd name="connsiteX33" fmla="*/ 677977 w 897016"/>
              <a:gd name="connsiteY33" fmla="*/ 987413 h 1053473"/>
              <a:gd name="connsiteX34" fmla="*/ 723175 w 897016"/>
              <a:gd name="connsiteY34" fmla="*/ 942215 h 1053473"/>
              <a:gd name="connsiteX35" fmla="*/ 702314 w 897016"/>
              <a:gd name="connsiteY35" fmla="*/ 865725 h 1053473"/>
              <a:gd name="connsiteX36" fmla="*/ 698838 w 897016"/>
              <a:gd name="connsiteY36" fmla="*/ 824003 h 1053473"/>
              <a:gd name="connsiteX37" fmla="*/ 726652 w 897016"/>
              <a:gd name="connsiteY37" fmla="*/ 810096 h 1053473"/>
              <a:gd name="connsiteX38" fmla="*/ 744036 w 897016"/>
              <a:gd name="connsiteY38" fmla="*/ 817050 h 1053473"/>
              <a:gd name="connsiteX39" fmla="*/ 789235 w 897016"/>
              <a:gd name="connsiteY39" fmla="*/ 817050 h 1053473"/>
              <a:gd name="connsiteX40" fmla="*/ 789235 w 897016"/>
              <a:gd name="connsiteY40" fmla="*/ 844864 h 1053473"/>
              <a:gd name="connsiteX41" fmla="*/ 778804 w 897016"/>
              <a:gd name="connsiteY41" fmla="*/ 855295 h 1053473"/>
              <a:gd name="connsiteX42" fmla="*/ 768374 w 897016"/>
              <a:gd name="connsiteY42" fmla="*/ 848341 h 1053473"/>
              <a:gd name="connsiteX43" fmla="*/ 754467 w 897016"/>
              <a:gd name="connsiteY43" fmla="*/ 855295 h 1053473"/>
              <a:gd name="connsiteX44" fmla="*/ 792711 w 897016"/>
              <a:gd name="connsiteY44" fmla="*/ 910924 h 1053473"/>
              <a:gd name="connsiteX45" fmla="*/ 830956 w 897016"/>
              <a:gd name="connsiteY45" fmla="*/ 897016 h 1053473"/>
              <a:gd name="connsiteX46" fmla="*/ 830956 w 897016"/>
              <a:gd name="connsiteY46" fmla="*/ 858771 h 1053473"/>
              <a:gd name="connsiteX47" fmla="*/ 858771 w 897016"/>
              <a:gd name="connsiteY47" fmla="*/ 848341 h 1053473"/>
              <a:gd name="connsiteX48" fmla="*/ 848340 w 897016"/>
              <a:gd name="connsiteY48" fmla="*/ 834434 h 1053473"/>
              <a:gd name="connsiteX49" fmla="*/ 879632 w 897016"/>
              <a:gd name="connsiteY49" fmla="*/ 813573 h 1053473"/>
              <a:gd name="connsiteX50" fmla="*/ 848340 w 897016"/>
              <a:gd name="connsiteY50" fmla="*/ 785759 h 1053473"/>
              <a:gd name="connsiteX51" fmla="*/ 820526 w 897016"/>
              <a:gd name="connsiteY51" fmla="*/ 803143 h 1053473"/>
              <a:gd name="connsiteX52" fmla="*/ 799665 w 897016"/>
              <a:gd name="connsiteY52" fmla="*/ 761421 h 1053473"/>
              <a:gd name="connsiteX53" fmla="*/ 834433 w 897016"/>
              <a:gd name="connsiteY53" fmla="*/ 761421 h 1053473"/>
              <a:gd name="connsiteX54" fmla="*/ 841387 w 897016"/>
              <a:gd name="connsiteY54" fmla="*/ 730130 h 1053473"/>
              <a:gd name="connsiteX55" fmla="*/ 834433 w 897016"/>
              <a:gd name="connsiteY55" fmla="*/ 712746 h 1053473"/>
              <a:gd name="connsiteX56" fmla="*/ 803142 w 897016"/>
              <a:gd name="connsiteY56" fmla="*/ 712746 h 1053473"/>
              <a:gd name="connsiteX57" fmla="*/ 806619 w 897016"/>
              <a:gd name="connsiteY57" fmla="*/ 691885 h 1053473"/>
              <a:gd name="connsiteX58" fmla="*/ 834433 w 897016"/>
              <a:gd name="connsiteY58" fmla="*/ 684931 h 1053473"/>
              <a:gd name="connsiteX59" fmla="*/ 830956 w 897016"/>
              <a:gd name="connsiteY59" fmla="*/ 671024 h 1053473"/>
              <a:gd name="connsiteX60" fmla="*/ 803142 w 897016"/>
              <a:gd name="connsiteY60" fmla="*/ 643209 h 1053473"/>
              <a:gd name="connsiteX61" fmla="*/ 799665 w 897016"/>
              <a:gd name="connsiteY61" fmla="*/ 629302 h 1053473"/>
              <a:gd name="connsiteX62" fmla="*/ 830956 w 897016"/>
              <a:gd name="connsiteY62" fmla="*/ 604965 h 1053473"/>
              <a:gd name="connsiteX63" fmla="*/ 851817 w 897016"/>
              <a:gd name="connsiteY63" fmla="*/ 618872 h 1053473"/>
              <a:gd name="connsiteX64" fmla="*/ 834433 w 897016"/>
              <a:gd name="connsiteY64" fmla="*/ 643209 h 1053473"/>
              <a:gd name="connsiteX65" fmla="*/ 858771 w 897016"/>
              <a:gd name="connsiteY65" fmla="*/ 646686 h 1053473"/>
              <a:gd name="connsiteX66" fmla="*/ 886585 w 897016"/>
              <a:gd name="connsiteY66" fmla="*/ 636256 h 1053473"/>
              <a:gd name="connsiteX67" fmla="*/ 876155 w 897016"/>
              <a:gd name="connsiteY67" fmla="*/ 594534 h 1053473"/>
              <a:gd name="connsiteX68" fmla="*/ 872678 w 897016"/>
              <a:gd name="connsiteY68" fmla="*/ 556289 h 1053473"/>
              <a:gd name="connsiteX69" fmla="*/ 848340 w 897016"/>
              <a:gd name="connsiteY69" fmla="*/ 549336 h 1053473"/>
              <a:gd name="connsiteX70" fmla="*/ 855294 w 897016"/>
              <a:gd name="connsiteY70" fmla="*/ 521521 h 1053473"/>
              <a:gd name="connsiteX71" fmla="*/ 886585 w 897016"/>
              <a:gd name="connsiteY71" fmla="*/ 538905 h 1053473"/>
              <a:gd name="connsiteX72" fmla="*/ 897016 w 897016"/>
              <a:gd name="connsiteY72" fmla="*/ 524998 h 1053473"/>
              <a:gd name="connsiteX73" fmla="*/ 827480 w 897016"/>
              <a:gd name="connsiteY73" fmla="*/ 375495 h 1053473"/>
              <a:gd name="connsiteX74" fmla="*/ 799665 w 897016"/>
              <a:gd name="connsiteY74" fmla="*/ 267714 h 1053473"/>
              <a:gd name="connsiteX75" fmla="*/ 740559 w 897016"/>
              <a:gd name="connsiteY75" fmla="*/ 278145 h 1053473"/>
              <a:gd name="connsiteX76" fmla="*/ 726652 w 897016"/>
              <a:gd name="connsiteY76" fmla="*/ 246854 h 1053473"/>
              <a:gd name="connsiteX77" fmla="*/ 702314 w 897016"/>
              <a:gd name="connsiteY77" fmla="*/ 260761 h 1053473"/>
              <a:gd name="connsiteX78" fmla="*/ 671023 w 897016"/>
              <a:gd name="connsiteY78" fmla="*/ 222516 h 1053473"/>
              <a:gd name="connsiteX79" fmla="*/ 740559 w 897016"/>
              <a:gd name="connsiteY79" fmla="*/ 170364 h 1053473"/>
              <a:gd name="connsiteX80" fmla="*/ 761420 w 897016"/>
              <a:gd name="connsiteY80" fmla="*/ 139073 h 1053473"/>
              <a:gd name="connsiteX81" fmla="*/ 768374 w 897016"/>
              <a:gd name="connsiteY81" fmla="*/ 79967 h 1053473"/>
              <a:gd name="connsiteX82" fmla="*/ 594533 w 897016"/>
              <a:gd name="connsiteY82" fmla="*/ 45199 h 1053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897016" h="1053473">
                <a:moveTo>
                  <a:pt x="594533" y="45199"/>
                </a:moveTo>
                <a:lnTo>
                  <a:pt x="445031" y="104305"/>
                </a:lnTo>
                <a:lnTo>
                  <a:pt x="410263" y="125165"/>
                </a:lnTo>
                <a:lnTo>
                  <a:pt x="305959" y="97351"/>
                </a:lnTo>
                <a:lnTo>
                  <a:pt x="285098" y="97351"/>
                </a:lnTo>
                <a:lnTo>
                  <a:pt x="278144" y="52152"/>
                </a:lnTo>
                <a:lnTo>
                  <a:pt x="246853" y="0"/>
                </a:lnTo>
                <a:lnTo>
                  <a:pt x="225992" y="6954"/>
                </a:lnTo>
                <a:lnTo>
                  <a:pt x="232946" y="48676"/>
                </a:lnTo>
                <a:lnTo>
                  <a:pt x="187747" y="48676"/>
                </a:lnTo>
                <a:lnTo>
                  <a:pt x="177317" y="76490"/>
                </a:lnTo>
                <a:lnTo>
                  <a:pt x="149502" y="59106"/>
                </a:lnTo>
                <a:lnTo>
                  <a:pt x="132118" y="69536"/>
                </a:lnTo>
                <a:lnTo>
                  <a:pt x="118211" y="69536"/>
                </a:lnTo>
                <a:lnTo>
                  <a:pt x="107781" y="62583"/>
                </a:lnTo>
                <a:lnTo>
                  <a:pt x="86920" y="66060"/>
                </a:lnTo>
                <a:lnTo>
                  <a:pt x="34768" y="114735"/>
                </a:lnTo>
                <a:lnTo>
                  <a:pt x="6953" y="128642"/>
                </a:lnTo>
                <a:lnTo>
                  <a:pt x="0" y="152980"/>
                </a:lnTo>
                <a:lnTo>
                  <a:pt x="17384" y="191225"/>
                </a:lnTo>
                <a:lnTo>
                  <a:pt x="27814" y="830957"/>
                </a:lnTo>
                <a:lnTo>
                  <a:pt x="142549" y="897016"/>
                </a:lnTo>
                <a:lnTo>
                  <a:pt x="170363" y="924831"/>
                </a:lnTo>
                <a:lnTo>
                  <a:pt x="229469" y="945692"/>
                </a:lnTo>
                <a:lnTo>
                  <a:pt x="354634" y="1029135"/>
                </a:lnTo>
                <a:lnTo>
                  <a:pt x="406786" y="1022181"/>
                </a:lnTo>
                <a:lnTo>
                  <a:pt x="424170" y="1032612"/>
                </a:lnTo>
                <a:lnTo>
                  <a:pt x="500660" y="1032612"/>
                </a:lnTo>
                <a:lnTo>
                  <a:pt x="514567" y="1015228"/>
                </a:lnTo>
                <a:lnTo>
                  <a:pt x="636255" y="1043042"/>
                </a:lnTo>
                <a:lnTo>
                  <a:pt x="688407" y="1043042"/>
                </a:lnTo>
                <a:lnTo>
                  <a:pt x="730129" y="1053473"/>
                </a:lnTo>
                <a:lnTo>
                  <a:pt x="702314" y="1015228"/>
                </a:lnTo>
                <a:lnTo>
                  <a:pt x="677977" y="987413"/>
                </a:lnTo>
                <a:lnTo>
                  <a:pt x="723175" y="942215"/>
                </a:lnTo>
                <a:lnTo>
                  <a:pt x="702314" y="865725"/>
                </a:lnTo>
                <a:lnTo>
                  <a:pt x="698838" y="824003"/>
                </a:lnTo>
                <a:lnTo>
                  <a:pt x="726652" y="810096"/>
                </a:lnTo>
                <a:lnTo>
                  <a:pt x="744036" y="817050"/>
                </a:lnTo>
                <a:lnTo>
                  <a:pt x="789235" y="817050"/>
                </a:lnTo>
                <a:lnTo>
                  <a:pt x="789235" y="844864"/>
                </a:lnTo>
                <a:lnTo>
                  <a:pt x="778804" y="855295"/>
                </a:lnTo>
                <a:lnTo>
                  <a:pt x="768374" y="848341"/>
                </a:lnTo>
                <a:lnTo>
                  <a:pt x="754467" y="855295"/>
                </a:lnTo>
                <a:lnTo>
                  <a:pt x="792711" y="910924"/>
                </a:lnTo>
                <a:lnTo>
                  <a:pt x="830956" y="897016"/>
                </a:lnTo>
                <a:lnTo>
                  <a:pt x="830956" y="858771"/>
                </a:lnTo>
                <a:lnTo>
                  <a:pt x="858771" y="848341"/>
                </a:lnTo>
                <a:lnTo>
                  <a:pt x="848340" y="834434"/>
                </a:lnTo>
                <a:lnTo>
                  <a:pt x="879632" y="813573"/>
                </a:lnTo>
                <a:lnTo>
                  <a:pt x="848340" y="785759"/>
                </a:lnTo>
                <a:lnTo>
                  <a:pt x="820526" y="803143"/>
                </a:lnTo>
                <a:lnTo>
                  <a:pt x="799665" y="761421"/>
                </a:lnTo>
                <a:lnTo>
                  <a:pt x="834433" y="761421"/>
                </a:lnTo>
                <a:lnTo>
                  <a:pt x="841387" y="730130"/>
                </a:lnTo>
                <a:lnTo>
                  <a:pt x="834433" y="712746"/>
                </a:lnTo>
                <a:lnTo>
                  <a:pt x="803142" y="712746"/>
                </a:lnTo>
                <a:lnTo>
                  <a:pt x="806619" y="691885"/>
                </a:lnTo>
                <a:lnTo>
                  <a:pt x="834433" y="684931"/>
                </a:lnTo>
                <a:lnTo>
                  <a:pt x="830956" y="671024"/>
                </a:lnTo>
                <a:lnTo>
                  <a:pt x="803142" y="643209"/>
                </a:lnTo>
                <a:lnTo>
                  <a:pt x="799665" y="629302"/>
                </a:lnTo>
                <a:lnTo>
                  <a:pt x="830956" y="604965"/>
                </a:lnTo>
                <a:lnTo>
                  <a:pt x="851817" y="618872"/>
                </a:lnTo>
                <a:lnTo>
                  <a:pt x="834433" y="643209"/>
                </a:lnTo>
                <a:lnTo>
                  <a:pt x="858771" y="646686"/>
                </a:lnTo>
                <a:lnTo>
                  <a:pt x="886585" y="636256"/>
                </a:lnTo>
                <a:lnTo>
                  <a:pt x="876155" y="594534"/>
                </a:lnTo>
                <a:lnTo>
                  <a:pt x="872678" y="556289"/>
                </a:lnTo>
                <a:lnTo>
                  <a:pt x="848340" y="549336"/>
                </a:lnTo>
                <a:lnTo>
                  <a:pt x="855294" y="521521"/>
                </a:lnTo>
                <a:lnTo>
                  <a:pt x="886585" y="538905"/>
                </a:lnTo>
                <a:lnTo>
                  <a:pt x="897016" y="524998"/>
                </a:lnTo>
                <a:lnTo>
                  <a:pt x="827480" y="375495"/>
                </a:lnTo>
                <a:lnTo>
                  <a:pt x="799665" y="267714"/>
                </a:lnTo>
                <a:lnTo>
                  <a:pt x="740559" y="278145"/>
                </a:lnTo>
                <a:lnTo>
                  <a:pt x="726652" y="246854"/>
                </a:lnTo>
                <a:lnTo>
                  <a:pt x="702314" y="260761"/>
                </a:lnTo>
                <a:lnTo>
                  <a:pt x="671023" y="222516"/>
                </a:lnTo>
                <a:lnTo>
                  <a:pt x="740559" y="170364"/>
                </a:lnTo>
                <a:lnTo>
                  <a:pt x="761420" y="139073"/>
                </a:lnTo>
                <a:lnTo>
                  <a:pt x="768374" y="79967"/>
                </a:lnTo>
                <a:lnTo>
                  <a:pt x="594533" y="45199"/>
                </a:lnTo>
                <a:close/>
              </a:path>
            </a:pathLst>
          </a:custGeom>
          <a:solidFill>
            <a:srgbClr val="E6F2DE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9" name="Vapaamuotoinen: Muoto 8">
            <a:extLst>
              <a:ext uri="{FF2B5EF4-FFF2-40B4-BE49-F238E27FC236}">
                <a16:creationId xmlns:a16="http://schemas.microsoft.com/office/drawing/2014/main" id="{784F523F-F06D-4320-B1D4-7BE5967D231A}"/>
              </a:ext>
            </a:extLst>
          </p:cNvPr>
          <p:cNvSpPr/>
          <p:nvPr/>
        </p:nvSpPr>
        <p:spPr>
          <a:xfrm>
            <a:off x="3360647" y="4694749"/>
            <a:ext cx="1908766" cy="2193865"/>
          </a:xfrm>
          <a:custGeom>
            <a:avLst/>
            <a:gdLst>
              <a:gd name="connsiteX0" fmla="*/ 337250 w 1908766"/>
              <a:gd name="connsiteY0" fmla="*/ 1842707 h 2193865"/>
              <a:gd name="connsiteX1" fmla="*/ 431124 w 1908766"/>
              <a:gd name="connsiteY1" fmla="*/ 1995687 h 2193865"/>
              <a:gd name="connsiteX2" fmla="*/ 455461 w 1908766"/>
              <a:gd name="connsiteY2" fmla="*/ 2020025 h 2193865"/>
              <a:gd name="connsiteX3" fmla="*/ 476322 w 1908766"/>
              <a:gd name="connsiteY3" fmla="*/ 2044362 h 2193865"/>
              <a:gd name="connsiteX4" fmla="*/ 497183 w 1908766"/>
              <a:gd name="connsiteY4" fmla="*/ 2058269 h 2193865"/>
              <a:gd name="connsiteX5" fmla="*/ 545858 w 1908766"/>
              <a:gd name="connsiteY5" fmla="*/ 2079130 h 2193865"/>
              <a:gd name="connsiteX6" fmla="*/ 577150 w 1908766"/>
              <a:gd name="connsiteY6" fmla="*/ 2106945 h 2193865"/>
              <a:gd name="connsiteX7" fmla="*/ 591057 w 1908766"/>
              <a:gd name="connsiteY7" fmla="*/ 2138236 h 2193865"/>
              <a:gd name="connsiteX8" fmla="*/ 636255 w 1908766"/>
              <a:gd name="connsiteY8" fmla="*/ 2193865 h 2193865"/>
              <a:gd name="connsiteX9" fmla="*/ 653639 w 1908766"/>
              <a:gd name="connsiteY9" fmla="*/ 2186911 h 2193865"/>
              <a:gd name="connsiteX10" fmla="*/ 712745 w 1908766"/>
              <a:gd name="connsiteY10" fmla="*/ 2040885 h 2193865"/>
              <a:gd name="connsiteX11" fmla="*/ 740559 w 1908766"/>
              <a:gd name="connsiteY11" fmla="*/ 1981780 h 2193865"/>
              <a:gd name="connsiteX12" fmla="*/ 740559 w 1908766"/>
              <a:gd name="connsiteY12" fmla="*/ 1940058 h 2193865"/>
              <a:gd name="connsiteX13" fmla="*/ 810096 w 1908766"/>
              <a:gd name="connsiteY13" fmla="*/ 1828800 h 2193865"/>
              <a:gd name="connsiteX14" fmla="*/ 830956 w 1908766"/>
              <a:gd name="connsiteY14" fmla="*/ 1762741 h 2193865"/>
              <a:gd name="connsiteX15" fmla="*/ 907446 w 1908766"/>
              <a:gd name="connsiteY15" fmla="*/ 1609761 h 2193865"/>
              <a:gd name="connsiteX16" fmla="*/ 886585 w 1908766"/>
              <a:gd name="connsiteY16" fmla="*/ 1571517 h 2193865"/>
              <a:gd name="connsiteX17" fmla="*/ 949168 w 1908766"/>
              <a:gd name="connsiteY17" fmla="*/ 1536749 h 2193865"/>
              <a:gd name="connsiteX18" fmla="*/ 1467212 w 1908766"/>
              <a:gd name="connsiteY18" fmla="*/ 1665390 h 2193865"/>
              <a:gd name="connsiteX19" fmla="*/ 1529794 w 1908766"/>
              <a:gd name="connsiteY19" fmla="*/ 1651483 h 2193865"/>
              <a:gd name="connsiteX20" fmla="*/ 1860091 w 1908766"/>
              <a:gd name="connsiteY20" fmla="*/ 1606285 h 2193865"/>
              <a:gd name="connsiteX21" fmla="*/ 1908766 w 1908766"/>
              <a:gd name="connsiteY21" fmla="*/ 1244697 h 2193865"/>
              <a:gd name="connsiteX22" fmla="*/ 1675820 w 1908766"/>
              <a:gd name="connsiteY22" fmla="*/ 1140393 h 2193865"/>
              <a:gd name="connsiteX23" fmla="*/ 1672344 w 1908766"/>
              <a:gd name="connsiteY23" fmla="*/ 1112578 h 2193865"/>
              <a:gd name="connsiteX24" fmla="*/ 1637575 w 1908766"/>
              <a:gd name="connsiteY24" fmla="*/ 1067380 h 2193865"/>
              <a:gd name="connsiteX25" fmla="*/ 1588900 w 1908766"/>
              <a:gd name="connsiteY25" fmla="*/ 1018704 h 2193865"/>
              <a:gd name="connsiteX26" fmla="*/ 1602807 w 1908766"/>
              <a:gd name="connsiteY26" fmla="*/ 980460 h 2193865"/>
              <a:gd name="connsiteX27" fmla="*/ 1498503 w 1908766"/>
              <a:gd name="connsiteY27" fmla="*/ 879632 h 2193865"/>
              <a:gd name="connsiteX28" fmla="*/ 1484596 w 1908766"/>
              <a:gd name="connsiteY28" fmla="*/ 879632 h 2193865"/>
              <a:gd name="connsiteX29" fmla="*/ 1481119 w 1908766"/>
              <a:gd name="connsiteY29" fmla="*/ 858771 h 2193865"/>
              <a:gd name="connsiteX30" fmla="*/ 1467212 w 1908766"/>
              <a:gd name="connsiteY30" fmla="*/ 841387 h 2193865"/>
              <a:gd name="connsiteX31" fmla="*/ 1474166 w 1908766"/>
              <a:gd name="connsiteY31" fmla="*/ 810096 h 2193865"/>
              <a:gd name="connsiteX32" fmla="*/ 1470689 w 1908766"/>
              <a:gd name="connsiteY32" fmla="*/ 803142 h 2193865"/>
              <a:gd name="connsiteX33" fmla="*/ 1463735 w 1908766"/>
              <a:gd name="connsiteY33" fmla="*/ 785758 h 2193865"/>
              <a:gd name="connsiteX34" fmla="*/ 1463735 w 1908766"/>
              <a:gd name="connsiteY34" fmla="*/ 764898 h 2193865"/>
              <a:gd name="connsiteX35" fmla="*/ 1474166 w 1908766"/>
              <a:gd name="connsiteY35" fmla="*/ 757944 h 2193865"/>
              <a:gd name="connsiteX36" fmla="*/ 1474166 w 1908766"/>
              <a:gd name="connsiteY36" fmla="*/ 737083 h 2193865"/>
              <a:gd name="connsiteX37" fmla="*/ 1453305 w 1908766"/>
              <a:gd name="connsiteY37" fmla="*/ 726653 h 2193865"/>
              <a:gd name="connsiteX38" fmla="*/ 1442874 w 1908766"/>
              <a:gd name="connsiteY38" fmla="*/ 716222 h 2193865"/>
              <a:gd name="connsiteX39" fmla="*/ 1425490 w 1908766"/>
              <a:gd name="connsiteY39" fmla="*/ 698838 h 2193865"/>
              <a:gd name="connsiteX40" fmla="*/ 1425490 w 1908766"/>
              <a:gd name="connsiteY40" fmla="*/ 681454 h 2193865"/>
              <a:gd name="connsiteX41" fmla="*/ 1411583 w 1908766"/>
              <a:gd name="connsiteY41" fmla="*/ 664070 h 2193865"/>
              <a:gd name="connsiteX42" fmla="*/ 1411583 w 1908766"/>
              <a:gd name="connsiteY42" fmla="*/ 646686 h 2193865"/>
              <a:gd name="connsiteX43" fmla="*/ 1432444 w 1908766"/>
              <a:gd name="connsiteY43" fmla="*/ 622349 h 2193865"/>
              <a:gd name="connsiteX44" fmla="*/ 1418537 w 1908766"/>
              <a:gd name="connsiteY44" fmla="*/ 566720 h 2193865"/>
              <a:gd name="connsiteX45" fmla="*/ 1404629 w 1908766"/>
              <a:gd name="connsiteY45" fmla="*/ 521521 h 2193865"/>
              <a:gd name="connsiteX46" fmla="*/ 1404629 w 1908766"/>
              <a:gd name="connsiteY46" fmla="*/ 448508 h 2193865"/>
              <a:gd name="connsiteX47" fmla="*/ 1387245 w 1908766"/>
              <a:gd name="connsiteY47" fmla="*/ 427647 h 2193865"/>
              <a:gd name="connsiteX48" fmla="*/ 1390722 w 1908766"/>
              <a:gd name="connsiteY48" fmla="*/ 410263 h 2193865"/>
              <a:gd name="connsiteX49" fmla="*/ 1366385 w 1908766"/>
              <a:gd name="connsiteY49" fmla="*/ 403310 h 2193865"/>
              <a:gd name="connsiteX50" fmla="*/ 1307279 w 1908766"/>
              <a:gd name="connsiteY50" fmla="*/ 285098 h 2193865"/>
              <a:gd name="connsiteX51" fmla="*/ 1255127 w 1908766"/>
              <a:gd name="connsiteY51" fmla="*/ 194701 h 2193865"/>
              <a:gd name="connsiteX52" fmla="*/ 1220359 w 1908766"/>
              <a:gd name="connsiteY52" fmla="*/ 194701 h 2193865"/>
              <a:gd name="connsiteX53" fmla="*/ 1185591 w 1908766"/>
              <a:gd name="connsiteY53" fmla="*/ 205132 h 2193865"/>
              <a:gd name="connsiteX54" fmla="*/ 1060426 w 1908766"/>
              <a:gd name="connsiteY54" fmla="*/ 135596 h 2193865"/>
              <a:gd name="connsiteX55" fmla="*/ 1049995 w 1908766"/>
              <a:gd name="connsiteY55" fmla="*/ 111258 h 2193865"/>
              <a:gd name="connsiteX56" fmla="*/ 1039565 w 1908766"/>
              <a:gd name="connsiteY56" fmla="*/ 118212 h 2193865"/>
              <a:gd name="connsiteX57" fmla="*/ 987413 w 1908766"/>
              <a:gd name="connsiteY57" fmla="*/ 104304 h 2193865"/>
              <a:gd name="connsiteX58" fmla="*/ 970029 w 1908766"/>
              <a:gd name="connsiteY58" fmla="*/ 107781 h 2193865"/>
              <a:gd name="connsiteX59" fmla="*/ 921353 w 1908766"/>
              <a:gd name="connsiteY59" fmla="*/ 52152 h 2193865"/>
              <a:gd name="connsiteX60" fmla="*/ 910923 w 1908766"/>
              <a:gd name="connsiteY60" fmla="*/ 38245 h 2193865"/>
              <a:gd name="connsiteX61" fmla="*/ 886585 w 1908766"/>
              <a:gd name="connsiteY61" fmla="*/ 20861 h 2193865"/>
              <a:gd name="connsiteX62" fmla="*/ 865725 w 1908766"/>
              <a:gd name="connsiteY62" fmla="*/ 0 h 2193865"/>
              <a:gd name="connsiteX63" fmla="*/ 834433 w 1908766"/>
              <a:gd name="connsiteY63" fmla="*/ 10431 h 2193865"/>
              <a:gd name="connsiteX64" fmla="*/ 733606 w 1908766"/>
              <a:gd name="connsiteY64" fmla="*/ 55629 h 2193865"/>
              <a:gd name="connsiteX65" fmla="*/ 712745 w 1908766"/>
              <a:gd name="connsiteY65" fmla="*/ 111258 h 2193865"/>
              <a:gd name="connsiteX66" fmla="*/ 698838 w 1908766"/>
              <a:gd name="connsiteY66" fmla="*/ 135596 h 2193865"/>
              <a:gd name="connsiteX67" fmla="*/ 632778 w 1908766"/>
              <a:gd name="connsiteY67" fmla="*/ 149503 h 2193865"/>
              <a:gd name="connsiteX68" fmla="*/ 594534 w 1908766"/>
              <a:gd name="connsiteY68" fmla="*/ 135596 h 2193865"/>
              <a:gd name="connsiteX69" fmla="*/ 559766 w 1908766"/>
              <a:gd name="connsiteY69" fmla="*/ 107781 h 2193865"/>
              <a:gd name="connsiteX70" fmla="*/ 524998 w 1908766"/>
              <a:gd name="connsiteY70" fmla="*/ 121688 h 2193865"/>
              <a:gd name="connsiteX71" fmla="*/ 528474 w 1908766"/>
              <a:gd name="connsiteY71" fmla="*/ 152980 h 2193865"/>
              <a:gd name="connsiteX72" fmla="*/ 500660 w 1908766"/>
              <a:gd name="connsiteY72" fmla="*/ 163410 h 2193865"/>
              <a:gd name="connsiteX73" fmla="*/ 451985 w 1908766"/>
              <a:gd name="connsiteY73" fmla="*/ 170364 h 2193865"/>
              <a:gd name="connsiteX74" fmla="*/ 417217 w 1908766"/>
              <a:gd name="connsiteY74" fmla="*/ 184271 h 2193865"/>
              <a:gd name="connsiteX75" fmla="*/ 424170 w 1908766"/>
              <a:gd name="connsiteY75" fmla="*/ 201655 h 2193865"/>
              <a:gd name="connsiteX76" fmla="*/ 448508 w 1908766"/>
              <a:gd name="connsiteY76" fmla="*/ 222516 h 2193865"/>
              <a:gd name="connsiteX77" fmla="*/ 406786 w 1908766"/>
              <a:gd name="connsiteY77" fmla="*/ 239900 h 2193865"/>
              <a:gd name="connsiteX78" fmla="*/ 399832 w 1908766"/>
              <a:gd name="connsiteY78" fmla="*/ 243377 h 2193865"/>
              <a:gd name="connsiteX79" fmla="*/ 396356 w 1908766"/>
              <a:gd name="connsiteY79" fmla="*/ 260761 h 2193865"/>
              <a:gd name="connsiteX80" fmla="*/ 372018 w 1908766"/>
              <a:gd name="connsiteY80" fmla="*/ 264238 h 2193865"/>
              <a:gd name="connsiteX81" fmla="*/ 281621 w 1908766"/>
              <a:gd name="connsiteY81" fmla="*/ 372018 h 2193865"/>
              <a:gd name="connsiteX82" fmla="*/ 219039 w 1908766"/>
              <a:gd name="connsiteY82" fmla="*/ 417217 h 2193865"/>
              <a:gd name="connsiteX83" fmla="*/ 229469 w 1908766"/>
              <a:gd name="connsiteY83" fmla="*/ 438078 h 2193865"/>
              <a:gd name="connsiteX84" fmla="*/ 219039 w 1908766"/>
              <a:gd name="connsiteY84" fmla="*/ 445031 h 2193865"/>
              <a:gd name="connsiteX85" fmla="*/ 191224 w 1908766"/>
              <a:gd name="connsiteY85" fmla="*/ 431124 h 2193865"/>
              <a:gd name="connsiteX86" fmla="*/ 177317 w 1908766"/>
              <a:gd name="connsiteY86" fmla="*/ 445031 h 2193865"/>
              <a:gd name="connsiteX87" fmla="*/ 166886 w 1908766"/>
              <a:gd name="connsiteY87" fmla="*/ 458939 h 2193865"/>
              <a:gd name="connsiteX88" fmla="*/ 149502 w 1908766"/>
              <a:gd name="connsiteY88" fmla="*/ 458939 h 2193865"/>
              <a:gd name="connsiteX89" fmla="*/ 97350 w 1908766"/>
              <a:gd name="connsiteY89" fmla="*/ 504137 h 2193865"/>
              <a:gd name="connsiteX90" fmla="*/ 97350 w 1908766"/>
              <a:gd name="connsiteY90" fmla="*/ 521521 h 2193865"/>
              <a:gd name="connsiteX91" fmla="*/ 27814 w 1908766"/>
              <a:gd name="connsiteY91" fmla="*/ 653640 h 2193865"/>
              <a:gd name="connsiteX92" fmla="*/ 24337 w 1908766"/>
              <a:gd name="connsiteY92" fmla="*/ 681454 h 2193865"/>
              <a:gd name="connsiteX93" fmla="*/ 0 w 1908766"/>
              <a:gd name="connsiteY93" fmla="*/ 681454 h 2193865"/>
              <a:gd name="connsiteX94" fmla="*/ 0 w 1908766"/>
              <a:gd name="connsiteY94" fmla="*/ 698838 h 2193865"/>
              <a:gd name="connsiteX95" fmla="*/ 38245 w 1908766"/>
              <a:gd name="connsiteY95" fmla="*/ 705792 h 2193865"/>
              <a:gd name="connsiteX96" fmla="*/ 41721 w 1908766"/>
              <a:gd name="connsiteY96" fmla="*/ 730130 h 2193865"/>
              <a:gd name="connsiteX97" fmla="*/ 34768 w 1908766"/>
              <a:gd name="connsiteY97" fmla="*/ 764898 h 2193865"/>
              <a:gd name="connsiteX98" fmla="*/ 13907 w 1908766"/>
              <a:gd name="connsiteY98" fmla="*/ 785758 h 2193865"/>
              <a:gd name="connsiteX99" fmla="*/ 13907 w 1908766"/>
              <a:gd name="connsiteY99" fmla="*/ 813573 h 2193865"/>
              <a:gd name="connsiteX100" fmla="*/ 24337 w 1908766"/>
              <a:gd name="connsiteY100" fmla="*/ 869202 h 2193865"/>
              <a:gd name="connsiteX101" fmla="*/ 27814 w 1908766"/>
              <a:gd name="connsiteY101" fmla="*/ 897016 h 2193865"/>
              <a:gd name="connsiteX102" fmla="*/ 17384 w 1908766"/>
              <a:gd name="connsiteY102" fmla="*/ 917877 h 2193865"/>
              <a:gd name="connsiteX103" fmla="*/ 27814 w 1908766"/>
              <a:gd name="connsiteY103" fmla="*/ 959599 h 2193865"/>
              <a:gd name="connsiteX104" fmla="*/ 45198 w 1908766"/>
              <a:gd name="connsiteY104" fmla="*/ 976983 h 2193865"/>
              <a:gd name="connsiteX105" fmla="*/ 41721 w 1908766"/>
              <a:gd name="connsiteY105" fmla="*/ 1029135 h 2193865"/>
              <a:gd name="connsiteX106" fmla="*/ 27814 w 1908766"/>
              <a:gd name="connsiteY106" fmla="*/ 1043042 h 2193865"/>
              <a:gd name="connsiteX107" fmla="*/ 27814 w 1908766"/>
              <a:gd name="connsiteY107" fmla="*/ 1056949 h 2193865"/>
              <a:gd name="connsiteX108" fmla="*/ 55629 w 1908766"/>
              <a:gd name="connsiteY108" fmla="*/ 1081287 h 2193865"/>
              <a:gd name="connsiteX109" fmla="*/ 66059 w 1908766"/>
              <a:gd name="connsiteY109" fmla="*/ 1077810 h 2193865"/>
              <a:gd name="connsiteX110" fmla="*/ 111258 w 1908766"/>
              <a:gd name="connsiteY110" fmla="*/ 1129962 h 2193865"/>
              <a:gd name="connsiteX111" fmla="*/ 114734 w 1908766"/>
              <a:gd name="connsiteY111" fmla="*/ 1150823 h 2193865"/>
              <a:gd name="connsiteX112" fmla="*/ 191224 w 1908766"/>
              <a:gd name="connsiteY112" fmla="*/ 1213406 h 2193865"/>
              <a:gd name="connsiteX113" fmla="*/ 212085 w 1908766"/>
              <a:gd name="connsiteY113" fmla="*/ 1220359 h 2193865"/>
              <a:gd name="connsiteX114" fmla="*/ 246853 w 1908766"/>
              <a:gd name="connsiteY114" fmla="*/ 1262081 h 2193865"/>
              <a:gd name="connsiteX115" fmla="*/ 260760 w 1908766"/>
              <a:gd name="connsiteY115" fmla="*/ 1272511 h 2193865"/>
              <a:gd name="connsiteX116" fmla="*/ 271191 w 1908766"/>
              <a:gd name="connsiteY116" fmla="*/ 1293372 h 2193865"/>
              <a:gd name="connsiteX117" fmla="*/ 292052 w 1908766"/>
              <a:gd name="connsiteY117" fmla="*/ 1310756 h 2193865"/>
              <a:gd name="connsiteX118" fmla="*/ 292052 w 1908766"/>
              <a:gd name="connsiteY118" fmla="*/ 1345524 h 2193865"/>
              <a:gd name="connsiteX119" fmla="*/ 344204 w 1908766"/>
              <a:gd name="connsiteY119" fmla="*/ 1456782 h 2193865"/>
              <a:gd name="connsiteX120" fmla="*/ 347680 w 1908766"/>
              <a:gd name="connsiteY120" fmla="*/ 1481120 h 2193865"/>
              <a:gd name="connsiteX121" fmla="*/ 319866 w 1908766"/>
              <a:gd name="connsiteY121" fmla="*/ 1526318 h 2193865"/>
              <a:gd name="connsiteX122" fmla="*/ 305959 w 1908766"/>
              <a:gd name="connsiteY122" fmla="*/ 1571517 h 2193865"/>
              <a:gd name="connsiteX123" fmla="*/ 292052 w 1908766"/>
              <a:gd name="connsiteY123" fmla="*/ 1592377 h 2193865"/>
              <a:gd name="connsiteX124" fmla="*/ 239899 w 1908766"/>
              <a:gd name="connsiteY124" fmla="*/ 1620192 h 2193865"/>
              <a:gd name="connsiteX125" fmla="*/ 222515 w 1908766"/>
              <a:gd name="connsiteY125" fmla="*/ 1609761 h 2193865"/>
              <a:gd name="connsiteX126" fmla="*/ 212085 w 1908766"/>
              <a:gd name="connsiteY126" fmla="*/ 1630622 h 2193865"/>
              <a:gd name="connsiteX127" fmla="*/ 170363 w 1908766"/>
              <a:gd name="connsiteY127" fmla="*/ 1648006 h 2193865"/>
              <a:gd name="connsiteX128" fmla="*/ 149502 w 1908766"/>
              <a:gd name="connsiteY128" fmla="*/ 1668867 h 2193865"/>
              <a:gd name="connsiteX129" fmla="*/ 236423 w 1908766"/>
              <a:gd name="connsiteY129" fmla="*/ 1748834 h 2193865"/>
              <a:gd name="connsiteX130" fmla="*/ 250330 w 1908766"/>
              <a:gd name="connsiteY130" fmla="*/ 1769695 h 2193865"/>
              <a:gd name="connsiteX131" fmla="*/ 295528 w 1908766"/>
              <a:gd name="connsiteY131" fmla="*/ 1800986 h 2193865"/>
              <a:gd name="connsiteX132" fmla="*/ 337250 w 1908766"/>
              <a:gd name="connsiteY132" fmla="*/ 1842707 h 219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1908766" h="2193865">
                <a:moveTo>
                  <a:pt x="337250" y="1842707"/>
                </a:moveTo>
                <a:lnTo>
                  <a:pt x="431124" y="1995687"/>
                </a:lnTo>
                <a:lnTo>
                  <a:pt x="455461" y="2020025"/>
                </a:lnTo>
                <a:lnTo>
                  <a:pt x="476322" y="2044362"/>
                </a:lnTo>
                <a:lnTo>
                  <a:pt x="497183" y="2058269"/>
                </a:lnTo>
                <a:lnTo>
                  <a:pt x="545858" y="2079130"/>
                </a:lnTo>
                <a:lnTo>
                  <a:pt x="577150" y="2106945"/>
                </a:lnTo>
                <a:lnTo>
                  <a:pt x="591057" y="2138236"/>
                </a:lnTo>
                <a:lnTo>
                  <a:pt x="636255" y="2193865"/>
                </a:lnTo>
                <a:lnTo>
                  <a:pt x="653639" y="2186911"/>
                </a:lnTo>
                <a:lnTo>
                  <a:pt x="712745" y="2040885"/>
                </a:lnTo>
                <a:lnTo>
                  <a:pt x="740559" y="1981780"/>
                </a:lnTo>
                <a:lnTo>
                  <a:pt x="740559" y="1940058"/>
                </a:lnTo>
                <a:lnTo>
                  <a:pt x="810096" y="1828800"/>
                </a:lnTo>
                <a:lnTo>
                  <a:pt x="830956" y="1762741"/>
                </a:lnTo>
                <a:lnTo>
                  <a:pt x="907446" y="1609761"/>
                </a:lnTo>
                <a:lnTo>
                  <a:pt x="886585" y="1571517"/>
                </a:lnTo>
                <a:lnTo>
                  <a:pt x="949168" y="1536749"/>
                </a:lnTo>
                <a:lnTo>
                  <a:pt x="1467212" y="1665390"/>
                </a:lnTo>
                <a:lnTo>
                  <a:pt x="1529794" y="1651483"/>
                </a:lnTo>
                <a:lnTo>
                  <a:pt x="1860091" y="1606285"/>
                </a:lnTo>
                <a:lnTo>
                  <a:pt x="1908766" y="1244697"/>
                </a:lnTo>
                <a:lnTo>
                  <a:pt x="1675820" y="1140393"/>
                </a:lnTo>
                <a:lnTo>
                  <a:pt x="1672344" y="1112578"/>
                </a:lnTo>
                <a:lnTo>
                  <a:pt x="1637575" y="1067380"/>
                </a:lnTo>
                <a:lnTo>
                  <a:pt x="1588900" y="1018704"/>
                </a:lnTo>
                <a:lnTo>
                  <a:pt x="1602807" y="980460"/>
                </a:lnTo>
                <a:lnTo>
                  <a:pt x="1498503" y="879632"/>
                </a:lnTo>
                <a:lnTo>
                  <a:pt x="1484596" y="879632"/>
                </a:lnTo>
                <a:lnTo>
                  <a:pt x="1481119" y="858771"/>
                </a:lnTo>
                <a:lnTo>
                  <a:pt x="1467212" y="841387"/>
                </a:lnTo>
                <a:lnTo>
                  <a:pt x="1474166" y="810096"/>
                </a:lnTo>
                <a:lnTo>
                  <a:pt x="1470689" y="803142"/>
                </a:lnTo>
                <a:lnTo>
                  <a:pt x="1463735" y="785758"/>
                </a:lnTo>
                <a:lnTo>
                  <a:pt x="1463735" y="764898"/>
                </a:lnTo>
                <a:lnTo>
                  <a:pt x="1474166" y="757944"/>
                </a:lnTo>
                <a:lnTo>
                  <a:pt x="1474166" y="737083"/>
                </a:lnTo>
                <a:lnTo>
                  <a:pt x="1453305" y="726653"/>
                </a:lnTo>
                <a:lnTo>
                  <a:pt x="1442874" y="716222"/>
                </a:lnTo>
                <a:lnTo>
                  <a:pt x="1425490" y="698838"/>
                </a:lnTo>
                <a:lnTo>
                  <a:pt x="1425490" y="681454"/>
                </a:lnTo>
                <a:lnTo>
                  <a:pt x="1411583" y="664070"/>
                </a:lnTo>
                <a:lnTo>
                  <a:pt x="1411583" y="646686"/>
                </a:lnTo>
                <a:lnTo>
                  <a:pt x="1432444" y="622349"/>
                </a:lnTo>
                <a:lnTo>
                  <a:pt x="1418537" y="566720"/>
                </a:lnTo>
                <a:lnTo>
                  <a:pt x="1404629" y="521521"/>
                </a:lnTo>
                <a:lnTo>
                  <a:pt x="1404629" y="448508"/>
                </a:lnTo>
                <a:lnTo>
                  <a:pt x="1387245" y="427647"/>
                </a:lnTo>
                <a:lnTo>
                  <a:pt x="1390722" y="410263"/>
                </a:lnTo>
                <a:lnTo>
                  <a:pt x="1366385" y="403310"/>
                </a:lnTo>
                <a:lnTo>
                  <a:pt x="1307279" y="285098"/>
                </a:lnTo>
                <a:lnTo>
                  <a:pt x="1255127" y="194701"/>
                </a:lnTo>
                <a:lnTo>
                  <a:pt x="1220359" y="194701"/>
                </a:lnTo>
                <a:lnTo>
                  <a:pt x="1185591" y="205132"/>
                </a:lnTo>
                <a:lnTo>
                  <a:pt x="1060426" y="135596"/>
                </a:lnTo>
                <a:lnTo>
                  <a:pt x="1049995" y="111258"/>
                </a:lnTo>
                <a:lnTo>
                  <a:pt x="1039565" y="118212"/>
                </a:lnTo>
                <a:lnTo>
                  <a:pt x="987413" y="104304"/>
                </a:lnTo>
                <a:lnTo>
                  <a:pt x="970029" y="107781"/>
                </a:lnTo>
                <a:lnTo>
                  <a:pt x="921353" y="52152"/>
                </a:lnTo>
                <a:lnTo>
                  <a:pt x="910923" y="38245"/>
                </a:lnTo>
                <a:lnTo>
                  <a:pt x="886585" y="20861"/>
                </a:lnTo>
                <a:lnTo>
                  <a:pt x="865725" y="0"/>
                </a:lnTo>
                <a:lnTo>
                  <a:pt x="834433" y="10431"/>
                </a:lnTo>
                <a:lnTo>
                  <a:pt x="733606" y="55629"/>
                </a:lnTo>
                <a:lnTo>
                  <a:pt x="712745" y="111258"/>
                </a:lnTo>
                <a:lnTo>
                  <a:pt x="698838" y="135596"/>
                </a:lnTo>
                <a:lnTo>
                  <a:pt x="632778" y="149503"/>
                </a:lnTo>
                <a:lnTo>
                  <a:pt x="594534" y="135596"/>
                </a:lnTo>
                <a:lnTo>
                  <a:pt x="559766" y="107781"/>
                </a:lnTo>
                <a:lnTo>
                  <a:pt x="524998" y="121688"/>
                </a:lnTo>
                <a:lnTo>
                  <a:pt x="528474" y="152980"/>
                </a:lnTo>
                <a:lnTo>
                  <a:pt x="500660" y="163410"/>
                </a:lnTo>
                <a:lnTo>
                  <a:pt x="451985" y="170364"/>
                </a:lnTo>
                <a:lnTo>
                  <a:pt x="417217" y="184271"/>
                </a:lnTo>
                <a:lnTo>
                  <a:pt x="424170" y="201655"/>
                </a:lnTo>
                <a:lnTo>
                  <a:pt x="448508" y="222516"/>
                </a:lnTo>
                <a:lnTo>
                  <a:pt x="406786" y="239900"/>
                </a:lnTo>
                <a:lnTo>
                  <a:pt x="399832" y="243377"/>
                </a:lnTo>
                <a:lnTo>
                  <a:pt x="396356" y="260761"/>
                </a:lnTo>
                <a:lnTo>
                  <a:pt x="372018" y="264238"/>
                </a:lnTo>
                <a:lnTo>
                  <a:pt x="281621" y="372018"/>
                </a:lnTo>
                <a:lnTo>
                  <a:pt x="219039" y="417217"/>
                </a:lnTo>
                <a:lnTo>
                  <a:pt x="229469" y="438078"/>
                </a:lnTo>
                <a:lnTo>
                  <a:pt x="219039" y="445031"/>
                </a:lnTo>
                <a:lnTo>
                  <a:pt x="191224" y="431124"/>
                </a:lnTo>
                <a:lnTo>
                  <a:pt x="177317" y="445031"/>
                </a:lnTo>
                <a:lnTo>
                  <a:pt x="166886" y="458939"/>
                </a:lnTo>
                <a:lnTo>
                  <a:pt x="149502" y="458939"/>
                </a:lnTo>
                <a:lnTo>
                  <a:pt x="97350" y="504137"/>
                </a:lnTo>
                <a:lnTo>
                  <a:pt x="97350" y="521521"/>
                </a:lnTo>
                <a:lnTo>
                  <a:pt x="27814" y="653640"/>
                </a:lnTo>
                <a:lnTo>
                  <a:pt x="24337" y="681454"/>
                </a:lnTo>
                <a:lnTo>
                  <a:pt x="0" y="681454"/>
                </a:lnTo>
                <a:lnTo>
                  <a:pt x="0" y="698838"/>
                </a:lnTo>
                <a:lnTo>
                  <a:pt x="38245" y="705792"/>
                </a:lnTo>
                <a:lnTo>
                  <a:pt x="41721" y="730130"/>
                </a:lnTo>
                <a:lnTo>
                  <a:pt x="34768" y="764898"/>
                </a:lnTo>
                <a:lnTo>
                  <a:pt x="13907" y="785758"/>
                </a:lnTo>
                <a:lnTo>
                  <a:pt x="13907" y="813573"/>
                </a:lnTo>
                <a:lnTo>
                  <a:pt x="24337" y="869202"/>
                </a:lnTo>
                <a:lnTo>
                  <a:pt x="27814" y="897016"/>
                </a:lnTo>
                <a:lnTo>
                  <a:pt x="17384" y="917877"/>
                </a:lnTo>
                <a:lnTo>
                  <a:pt x="27814" y="959599"/>
                </a:lnTo>
                <a:lnTo>
                  <a:pt x="45198" y="976983"/>
                </a:lnTo>
                <a:lnTo>
                  <a:pt x="41721" y="1029135"/>
                </a:lnTo>
                <a:lnTo>
                  <a:pt x="27814" y="1043042"/>
                </a:lnTo>
                <a:lnTo>
                  <a:pt x="27814" y="1056949"/>
                </a:lnTo>
                <a:lnTo>
                  <a:pt x="55629" y="1081287"/>
                </a:lnTo>
                <a:lnTo>
                  <a:pt x="66059" y="1077810"/>
                </a:lnTo>
                <a:lnTo>
                  <a:pt x="111258" y="1129962"/>
                </a:lnTo>
                <a:lnTo>
                  <a:pt x="114734" y="1150823"/>
                </a:lnTo>
                <a:lnTo>
                  <a:pt x="191224" y="1213406"/>
                </a:lnTo>
                <a:lnTo>
                  <a:pt x="212085" y="1220359"/>
                </a:lnTo>
                <a:lnTo>
                  <a:pt x="246853" y="1262081"/>
                </a:lnTo>
                <a:lnTo>
                  <a:pt x="260760" y="1272511"/>
                </a:lnTo>
                <a:lnTo>
                  <a:pt x="271191" y="1293372"/>
                </a:lnTo>
                <a:lnTo>
                  <a:pt x="292052" y="1310756"/>
                </a:lnTo>
                <a:lnTo>
                  <a:pt x="292052" y="1345524"/>
                </a:lnTo>
                <a:lnTo>
                  <a:pt x="344204" y="1456782"/>
                </a:lnTo>
                <a:lnTo>
                  <a:pt x="347680" y="1481120"/>
                </a:lnTo>
                <a:lnTo>
                  <a:pt x="319866" y="1526318"/>
                </a:lnTo>
                <a:lnTo>
                  <a:pt x="305959" y="1571517"/>
                </a:lnTo>
                <a:lnTo>
                  <a:pt x="292052" y="1592377"/>
                </a:lnTo>
                <a:lnTo>
                  <a:pt x="239899" y="1620192"/>
                </a:lnTo>
                <a:lnTo>
                  <a:pt x="222515" y="1609761"/>
                </a:lnTo>
                <a:lnTo>
                  <a:pt x="212085" y="1630622"/>
                </a:lnTo>
                <a:lnTo>
                  <a:pt x="170363" y="1648006"/>
                </a:lnTo>
                <a:lnTo>
                  <a:pt x="149502" y="1668867"/>
                </a:lnTo>
                <a:lnTo>
                  <a:pt x="236423" y="1748834"/>
                </a:lnTo>
                <a:lnTo>
                  <a:pt x="250330" y="1769695"/>
                </a:lnTo>
                <a:lnTo>
                  <a:pt x="295528" y="1800986"/>
                </a:lnTo>
                <a:lnTo>
                  <a:pt x="337250" y="1842707"/>
                </a:lnTo>
                <a:close/>
              </a:path>
            </a:pathLst>
          </a:custGeom>
          <a:solidFill>
            <a:srgbClr val="E6F2DE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Vapaamuotoinen: Muoto 9">
            <a:extLst>
              <a:ext uri="{FF2B5EF4-FFF2-40B4-BE49-F238E27FC236}">
                <a16:creationId xmlns:a16="http://schemas.microsoft.com/office/drawing/2014/main" id="{4AA54AB0-7281-4114-BCAB-2149C771BF10}"/>
              </a:ext>
            </a:extLst>
          </p:cNvPr>
          <p:cNvSpPr/>
          <p:nvPr/>
        </p:nvSpPr>
        <p:spPr>
          <a:xfrm>
            <a:off x="4622727" y="3832501"/>
            <a:ext cx="2447672" cy="2882273"/>
          </a:xfrm>
          <a:custGeom>
            <a:avLst/>
            <a:gdLst>
              <a:gd name="connsiteX0" fmla="*/ 1296849 w 2447672"/>
              <a:gd name="connsiteY0" fmla="*/ 2353798 h 2882273"/>
              <a:gd name="connsiteX1" fmla="*/ 1241220 w 2447672"/>
              <a:gd name="connsiteY1" fmla="*/ 2353798 h 2882273"/>
              <a:gd name="connsiteX2" fmla="*/ 1154300 w 2447672"/>
              <a:gd name="connsiteY2" fmla="*/ 2371182 h 2882273"/>
              <a:gd name="connsiteX3" fmla="*/ 1049996 w 2447672"/>
              <a:gd name="connsiteY3" fmla="*/ 2392043 h 2882273"/>
              <a:gd name="connsiteX4" fmla="*/ 820527 w 2447672"/>
              <a:gd name="connsiteY4" fmla="*/ 2447672 h 2882273"/>
              <a:gd name="connsiteX5" fmla="*/ 757944 w 2447672"/>
              <a:gd name="connsiteY5" fmla="*/ 2465056 h 2882273"/>
              <a:gd name="connsiteX6" fmla="*/ 684931 w 2447672"/>
              <a:gd name="connsiteY6" fmla="*/ 2461579 h 2882273"/>
              <a:gd name="connsiteX7" fmla="*/ 632779 w 2447672"/>
              <a:gd name="connsiteY7" fmla="*/ 2475486 h 2882273"/>
              <a:gd name="connsiteX8" fmla="*/ 594534 w 2447672"/>
              <a:gd name="connsiteY8" fmla="*/ 2468533 h 2882273"/>
              <a:gd name="connsiteX9" fmla="*/ 643210 w 2447672"/>
              <a:gd name="connsiteY9" fmla="*/ 2106945 h 2882273"/>
              <a:gd name="connsiteX10" fmla="*/ 524998 w 2447672"/>
              <a:gd name="connsiteY10" fmla="*/ 2044362 h 2882273"/>
              <a:gd name="connsiteX11" fmla="*/ 417217 w 2447672"/>
              <a:gd name="connsiteY11" fmla="*/ 2006117 h 2882273"/>
              <a:gd name="connsiteX12" fmla="*/ 406787 w 2447672"/>
              <a:gd name="connsiteY12" fmla="*/ 1967873 h 2882273"/>
              <a:gd name="connsiteX13" fmla="*/ 330297 w 2447672"/>
              <a:gd name="connsiteY13" fmla="*/ 1880952 h 2882273"/>
              <a:gd name="connsiteX14" fmla="*/ 344204 w 2447672"/>
              <a:gd name="connsiteY14" fmla="*/ 1839231 h 2882273"/>
              <a:gd name="connsiteX15" fmla="*/ 236423 w 2447672"/>
              <a:gd name="connsiteY15" fmla="*/ 1748834 h 2882273"/>
              <a:gd name="connsiteX16" fmla="*/ 215562 w 2447672"/>
              <a:gd name="connsiteY16" fmla="*/ 1748834 h 2882273"/>
              <a:gd name="connsiteX17" fmla="*/ 219039 w 2447672"/>
              <a:gd name="connsiteY17" fmla="*/ 1724496 h 2882273"/>
              <a:gd name="connsiteX18" fmla="*/ 208609 w 2447672"/>
              <a:gd name="connsiteY18" fmla="*/ 1717543 h 2882273"/>
              <a:gd name="connsiteX19" fmla="*/ 205132 w 2447672"/>
              <a:gd name="connsiteY19" fmla="*/ 1696682 h 2882273"/>
              <a:gd name="connsiteX20" fmla="*/ 208609 w 2447672"/>
              <a:gd name="connsiteY20" fmla="*/ 1679298 h 2882273"/>
              <a:gd name="connsiteX21" fmla="*/ 198178 w 2447672"/>
              <a:gd name="connsiteY21" fmla="*/ 1661914 h 2882273"/>
              <a:gd name="connsiteX22" fmla="*/ 198178 w 2447672"/>
              <a:gd name="connsiteY22" fmla="*/ 1630622 h 2882273"/>
              <a:gd name="connsiteX23" fmla="*/ 215562 w 2447672"/>
              <a:gd name="connsiteY23" fmla="*/ 1616715 h 2882273"/>
              <a:gd name="connsiteX24" fmla="*/ 208609 w 2447672"/>
              <a:gd name="connsiteY24" fmla="*/ 1595854 h 2882273"/>
              <a:gd name="connsiteX25" fmla="*/ 194702 w 2447672"/>
              <a:gd name="connsiteY25" fmla="*/ 1595854 h 2882273"/>
              <a:gd name="connsiteX26" fmla="*/ 187748 w 2447672"/>
              <a:gd name="connsiteY26" fmla="*/ 1585424 h 2882273"/>
              <a:gd name="connsiteX27" fmla="*/ 177318 w 2447672"/>
              <a:gd name="connsiteY27" fmla="*/ 1571517 h 2882273"/>
              <a:gd name="connsiteX28" fmla="*/ 163410 w 2447672"/>
              <a:gd name="connsiteY28" fmla="*/ 1568040 h 2882273"/>
              <a:gd name="connsiteX29" fmla="*/ 159933 w 2447672"/>
              <a:gd name="connsiteY29" fmla="*/ 1536749 h 2882273"/>
              <a:gd name="connsiteX30" fmla="*/ 152980 w 2447672"/>
              <a:gd name="connsiteY30" fmla="*/ 1515888 h 2882273"/>
              <a:gd name="connsiteX31" fmla="*/ 146026 w 2447672"/>
              <a:gd name="connsiteY31" fmla="*/ 1508934 h 2882273"/>
              <a:gd name="connsiteX32" fmla="*/ 156457 w 2447672"/>
              <a:gd name="connsiteY32" fmla="*/ 1495027 h 2882273"/>
              <a:gd name="connsiteX33" fmla="*/ 170364 w 2447672"/>
              <a:gd name="connsiteY33" fmla="*/ 1498504 h 2882273"/>
              <a:gd name="connsiteX34" fmla="*/ 170364 w 2447672"/>
              <a:gd name="connsiteY34" fmla="*/ 1477643 h 2882273"/>
              <a:gd name="connsiteX35" fmla="*/ 156457 w 2447672"/>
              <a:gd name="connsiteY35" fmla="*/ 1418537 h 2882273"/>
              <a:gd name="connsiteX36" fmla="*/ 146026 w 2447672"/>
              <a:gd name="connsiteY36" fmla="*/ 1383769 h 2882273"/>
              <a:gd name="connsiteX37" fmla="*/ 142549 w 2447672"/>
              <a:gd name="connsiteY37" fmla="*/ 1355955 h 2882273"/>
              <a:gd name="connsiteX38" fmla="*/ 142549 w 2447672"/>
              <a:gd name="connsiteY38" fmla="*/ 1317710 h 2882273"/>
              <a:gd name="connsiteX39" fmla="*/ 128642 w 2447672"/>
              <a:gd name="connsiteY39" fmla="*/ 1296849 h 2882273"/>
              <a:gd name="connsiteX40" fmla="*/ 128642 w 2447672"/>
              <a:gd name="connsiteY40" fmla="*/ 1282942 h 2882273"/>
              <a:gd name="connsiteX41" fmla="*/ 132119 w 2447672"/>
              <a:gd name="connsiteY41" fmla="*/ 1272511 h 2882273"/>
              <a:gd name="connsiteX42" fmla="*/ 118212 w 2447672"/>
              <a:gd name="connsiteY42" fmla="*/ 1272511 h 2882273"/>
              <a:gd name="connsiteX43" fmla="*/ 104305 w 2447672"/>
              <a:gd name="connsiteY43" fmla="*/ 1258604 h 2882273"/>
              <a:gd name="connsiteX44" fmla="*/ 38245 w 2447672"/>
              <a:gd name="connsiteY44" fmla="*/ 1140393 h 2882273"/>
              <a:gd name="connsiteX45" fmla="*/ 17384 w 2447672"/>
              <a:gd name="connsiteY45" fmla="*/ 1105625 h 2882273"/>
              <a:gd name="connsiteX46" fmla="*/ 0 w 2447672"/>
              <a:gd name="connsiteY46" fmla="*/ 1060426 h 2882273"/>
              <a:gd name="connsiteX47" fmla="*/ 6954 w 2447672"/>
              <a:gd name="connsiteY47" fmla="*/ 1046519 h 2882273"/>
              <a:gd name="connsiteX48" fmla="*/ 41722 w 2447672"/>
              <a:gd name="connsiteY48" fmla="*/ 997844 h 2882273"/>
              <a:gd name="connsiteX49" fmla="*/ 79967 w 2447672"/>
              <a:gd name="connsiteY49" fmla="*/ 938738 h 2882273"/>
              <a:gd name="connsiteX50" fmla="*/ 90397 w 2447672"/>
              <a:gd name="connsiteY50" fmla="*/ 865725 h 2882273"/>
              <a:gd name="connsiteX51" fmla="*/ 111258 w 2447672"/>
              <a:gd name="connsiteY51" fmla="*/ 789235 h 2882273"/>
              <a:gd name="connsiteX52" fmla="*/ 121689 w 2447672"/>
              <a:gd name="connsiteY52" fmla="*/ 757944 h 2882273"/>
              <a:gd name="connsiteX53" fmla="*/ 104305 w 2447672"/>
              <a:gd name="connsiteY53" fmla="*/ 660593 h 2882273"/>
              <a:gd name="connsiteX54" fmla="*/ 86921 w 2447672"/>
              <a:gd name="connsiteY54" fmla="*/ 594534 h 2882273"/>
              <a:gd name="connsiteX55" fmla="*/ 66060 w 2447672"/>
              <a:gd name="connsiteY55" fmla="*/ 511091 h 2882273"/>
              <a:gd name="connsiteX56" fmla="*/ 104305 w 2447672"/>
              <a:gd name="connsiteY56" fmla="*/ 479800 h 2882273"/>
              <a:gd name="connsiteX57" fmla="*/ 139073 w 2447672"/>
              <a:gd name="connsiteY57" fmla="*/ 465892 h 2882273"/>
              <a:gd name="connsiteX58" fmla="*/ 184271 w 2447672"/>
              <a:gd name="connsiteY58" fmla="*/ 500660 h 2882273"/>
              <a:gd name="connsiteX59" fmla="*/ 219039 w 2447672"/>
              <a:gd name="connsiteY59" fmla="*/ 528475 h 2882273"/>
              <a:gd name="connsiteX60" fmla="*/ 243377 w 2447672"/>
              <a:gd name="connsiteY60" fmla="*/ 563243 h 2882273"/>
              <a:gd name="connsiteX61" fmla="*/ 309436 w 2447672"/>
              <a:gd name="connsiteY61" fmla="*/ 573673 h 2882273"/>
              <a:gd name="connsiteX62" fmla="*/ 340727 w 2447672"/>
              <a:gd name="connsiteY62" fmla="*/ 584104 h 2882273"/>
              <a:gd name="connsiteX63" fmla="*/ 385926 w 2447672"/>
              <a:gd name="connsiteY63" fmla="*/ 601488 h 2882273"/>
              <a:gd name="connsiteX64" fmla="*/ 413740 w 2447672"/>
              <a:gd name="connsiteY64" fmla="*/ 594534 h 2882273"/>
              <a:gd name="connsiteX65" fmla="*/ 531952 w 2447672"/>
              <a:gd name="connsiteY65" fmla="*/ 591057 h 2882273"/>
              <a:gd name="connsiteX66" fmla="*/ 862248 w 2447672"/>
              <a:gd name="connsiteY66" fmla="*/ 375495 h 2882273"/>
              <a:gd name="connsiteX67" fmla="*/ 917877 w 2447672"/>
              <a:gd name="connsiteY67" fmla="*/ 229470 h 2882273"/>
              <a:gd name="connsiteX68" fmla="*/ 917877 w 2447672"/>
              <a:gd name="connsiteY68" fmla="*/ 208609 h 2882273"/>
              <a:gd name="connsiteX69" fmla="*/ 945692 w 2447672"/>
              <a:gd name="connsiteY69" fmla="*/ 107781 h 2882273"/>
              <a:gd name="connsiteX70" fmla="*/ 987413 w 2447672"/>
              <a:gd name="connsiteY70" fmla="*/ 104305 h 2882273"/>
              <a:gd name="connsiteX71" fmla="*/ 983937 w 2447672"/>
              <a:gd name="connsiteY71" fmla="*/ 90397 h 2882273"/>
              <a:gd name="connsiteX72" fmla="*/ 976983 w 2447672"/>
              <a:gd name="connsiteY72" fmla="*/ 59106 h 2882273"/>
              <a:gd name="connsiteX73" fmla="*/ 997844 w 2447672"/>
              <a:gd name="connsiteY73" fmla="*/ 45199 h 2882273"/>
              <a:gd name="connsiteX74" fmla="*/ 1029135 w 2447672"/>
              <a:gd name="connsiteY74" fmla="*/ 59106 h 2882273"/>
              <a:gd name="connsiteX75" fmla="*/ 1123009 w 2447672"/>
              <a:gd name="connsiteY75" fmla="*/ 0 h 2882273"/>
              <a:gd name="connsiteX76" fmla="*/ 1637576 w 2447672"/>
              <a:gd name="connsiteY76" fmla="*/ 128642 h 2882273"/>
              <a:gd name="connsiteX77" fmla="*/ 1623669 w 2447672"/>
              <a:gd name="connsiteY77" fmla="*/ 215562 h 2882273"/>
              <a:gd name="connsiteX78" fmla="*/ 1613238 w 2447672"/>
              <a:gd name="connsiteY78" fmla="*/ 299006 h 2882273"/>
              <a:gd name="connsiteX79" fmla="*/ 1641053 w 2447672"/>
              <a:gd name="connsiteY79" fmla="*/ 340727 h 2882273"/>
              <a:gd name="connsiteX80" fmla="*/ 1651483 w 2447672"/>
              <a:gd name="connsiteY80" fmla="*/ 375495 h 2882273"/>
              <a:gd name="connsiteX81" fmla="*/ 1661914 w 2447672"/>
              <a:gd name="connsiteY81" fmla="*/ 385926 h 2882273"/>
              <a:gd name="connsiteX82" fmla="*/ 1679298 w 2447672"/>
              <a:gd name="connsiteY82" fmla="*/ 392879 h 2882273"/>
              <a:gd name="connsiteX83" fmla="*/ 1682775 w 2447672"/>
              <a:gd name="connsiteY83" fmla="*/ 424171 h 2882273"/>
              <a:gd name="connsiteX84" fmla="*/ 1675821 w 2447672"/>
              <a:gd name="connsiteY84" fmla="*/ 441555 h 2882273"/>
              <a:gd name="connsiteX85" fmla="*/ 1672344 w 2447672"/>
              <a:gd name="connsiteY85" fmla="*/ 448508 h 2882273"/>
              <a:gd name="connsiteX86" fmla="*/ 1707112 w 2447672"/>
              <a:gd name="connsiteY86" fmla="*/ 476323 h 2882273"/>
              <a:gd name="connsiteX87" fmla="*/ 1714066 w 2447672"/>
              <a:gd name="connsiteY87" fmla="*/ 514568 h 2882273"/>
              <a:gd name="connsiteX88" fmla="*/ 1731450 w 2447672"/>
              <a:gd name="connsiteY88" fmla="*/ 538905 h 2882273"/>
              <a:gd name="connsiteX89" fmla="*/ 1724496 w 2447672"/>
              <a:gd name="connsiteY89" fmla="*/ 556289 h 2882273"/>
              <a:gd name="connsiteX90" fmla="*/ 1710589 w 2447672"/>
              <a:gd name="connsiteY90" fmla="*/ 573673 h 2882273"/>
              <a:gd name="connsiteX91" fmla="*/ 1724496 w 2447672"/>
              <a:gd name="connsiteY91" fmla="*/ 591057 h 2882273"/>
              <a:gd name="connsiteX92" fmla="*/ 1724496 w 2447672"/>
              <a:gd name="connsiteY92" fmla="*/ 615395 h 2882273"/>
              <a:gd name="connsiteX93" fmla="*/ 1721019 w 2447672"/>
              <a:gd name="connsiteY93" fmla="*/ 650163 h 2882273"/>
              <a:gd name="connsiteX94" fmla="*/ 1714066 w 2447672"/>
              <a:gd name="connsiteY94" fmla="*/ 664070 h 2882273"/>
              <a:gd name="connsiteX95" fmla="*/ 1714066 w 2447672"/>
              <a:gd name="connsiteY95" fmla="*/ 705792 h 2882273"/>
              <a:gd name="connsiteX96" fmla="*/ 1748834 w 2447672"/>
              <a:gd name="connsiteY96" fmla="*/ 740560 h 2882273"/>
              <a:gd name="connsiteX97" fmla="*/ 1776648 w 2447672"/>
              <a:gd name="connsiteY97" fmla="*/ 771851 h 2882273"/>
              <a:gd name="connsiteX98" fmla="*/ 1811416 w 2447672"/>
              <a:gd name="connsiteY98" fmla="*/ 817050 h 2882273"/>
              <a:gd name="connsiteX99" fmla="*/ 1856615 w 2447672"/>
              <a:gd name="connsiteY99" fmla="*/ 837911 h 2882273"/>
              <a:gd name="connsiteX100" fmla="*/ 1894860 w 2447672"/>
              <a:gd name="connsiteY100" fmla="*/ 837911 h 2882273"/>
              <a:gd name="connsiteX101" fmla="*/ 1905290 w 2447672"/>
              <a:gd name="connsiteY101" fmla="*/ 848341 h 2882273"/>
              <a:gd name="connsiteX102" fmla="*/ 1947012 w 2447672"/>
              <a:gd name="connsiteY102" fmla="*/ 848341 h 2882273"/>
              <a:gd name="connsiteX103" fmla="*/ 1992210 w 2447672"/>
              <a:gd name="connsiteY103" fmla="*/ 876155 h 2882273"/>
              <a:gd name="connsiteX104" fmla="*/ 2030455 w 2447672"/>
              <a:gd name="connsiteY104" fmla="*/ 897016 h 2882273"/>
              <a:gd name="connsiteX105" fmla="*/ 2054793 w 2447672"/>
              <a:gd name="connsiteY105" fmla="*/ 903970 h 2882273"/>
              <a:gd name="connsiteX106" fmla="*/ 2068700 w 2447672"/>
              <a:gd name="connsiteY106" fmla="*/ 931784 h 2882273"/>
              <a:gd name="connsiteX107" fmla="*/ 2162574 w 2447672"/>
              <a:gd name="connsiteY107" fmla="*/ 994367 h 2882273"/>
              <a:gd name="connsiteX108" fmla="*/ 2159097 w 2447672"/>
              <a:gd name="connsiteY108" fmla="*/ 1039565 h 2882273"/>
              <a:gd name="connsiteX109" fmla="*/ 2148667 w 2447672"/>
              <a:gd name="connsiteY109" fmla="*/ 1060426 h 2882273"/>
              <a:gd name="connsiteX110" fmla="*/ 2173004 w 2447672"/>
              <a:gd name="connsiteY110" fmla="*/ 1067380 h 2882273"/>
              <a:gd name="connsiteX111" fmla="*/ 2207772 w 2447672"/>
              <a:gd name="connsiteY111" fmla="*/ 1088241 h 2882273"/>
              <a:gd name="connsiteX112" fmla="*/ 2242540 w 2447672"/>
              <a:gd name="connsiteY112" fmla="*/ 1095194 h 2882273"/>
              <a:gd name="connsiteX113" fmla="*/ 2273832 w 2447672"/>
              <a:gd name="connsiteY113" fmla="*/ 1102148 h 2882273"/>
              <a:gd name="connsiteX114" fmla="*/ 2322507 w 2447672"/>
              <a:gd name="connsiteY114" fmla="*/ 1102148 h 2882273"/>
              <a:gd name="connsiteX115" fmla="*/ 2371182 w 2447672"/>
              <a:gd name="connsiteY115" fmla="*/ 1220359 h 2882273"/>
              <a:gd name="connsiteX116" fmla="*/ 2360752 w 2447672"/>
              <a:gd name="connsiteY116" fmla="*/ 1244697 h 2882273"/>
              <a:gd name="connsiteX117" fmla="*/ 2315553 w 2447672"/>
              <a:gd name="connsiteY117" fmla="*/ 1293372 h 2882273"/>
              <a:gd name="connsiteX118" fmla="*/ 2346845 w 2447672"/>
              <a:gd name="connsiteY118" fmla="*/ 1342047 h 2882273"/>
              <a:gd name="connsiteX119" fmla="*/ 2381613 w 2447672"/>
              <a:gd name="connsiteY119" fmla="*/ 1422014 h 2882273"/>
              <a:gd name="connsiteX120" fmla="*/ 2444195 w 2447672"/>
              <a:gd name="connsiteY120" fmla="*/ 1505457 h 2882273"/>
              <a:gd name="connsiteX121" fmla="*/ 2447672 w 2447672"/>
              <a:gd name="connsiteY121" fmla="*/ 1644530 h 2882273"/>
              <a:gd name="connsiteX122" fmla="*/ 2430288 w 2447672"/>
              <a:gd name="connsiteY122" fmla="*/ 1682774 h 2882273"/>
              <a:gd name="connsiteX123" fmla="*/ 2419857 w 2447672"/>
              <a:gd name="connsiteY123" fmla="*/ 1759264 h 2882273"/>
              <a:gd name="connsiteX124" fmla="*/ 2371182 w 2447672"/>
              <a:gd name="connsiteY124" fmla="*/ 1891383 h 2882273"/>
              <a:gd name="connsiteX125" fmla="*/ 2322507 w 2447672"/>
              <a:gd name="connsiteY125" fmla="*/ 1985257 h 2882273"/>
              <a:gd name="connsiteX126" fmla="*/ 2249494 w 2447672"/>
              <a:gd name="connsiteY126" fmla="*/ 2075654 h 2882273"/>
              <a:gd name="connsiteX127" fmla="*/ 2183435 w 2447672"/>
              <a:gd name="connsiteY127" fmla="*/ 2176481 h 2882273"/>
              <a:gd name="connsiteX128" fmla="*/ 2155620 w 2447672"/>
              <a:gd name="connsiteY128" fmla="*/ 2221679 h 2882273"/>
              <a:gd name="connsiteX129" fmla="*/ 2089561 w 2447672"/>
              <a:gd name="connsiteY129" fmla="*/ 2492870 h 2882273"/>
              <a:gd name="connsiteX130" fmla="*/ 2020025 w 2447672"/>
              <a:gd name="connsiteY130" fmla="*/ 2538069 h 2882273"/>
              <a:gd name="connsiteX131" fmla="*/ 1912244 w 2447672"/>
              <a:gd name="connsiteY131" fmla="*/ 2583267 h 2882273"/>
              <a:gd name="connsiteX132" fmla="*/ 1787079 w 2447672"/>
              <a:gd name="connsiteY132" fmla="*/ 2659757 h 2882273"/>
              <a:gd name="connsiteX133" fmla="*/ 1714066 w 2447672"/>
              <a:gd name="connsiteY133" fmla="*/ 2722339 h 2882273"/>
              <a:gd name="connsiteX134" fmla="*/ 1616715 w 2447672"/>
              <a:gd name="connsiteY134" fmla="*/ 2732770 h 2882273"/>
              <a:gd name="connsiteX135" fmla="*/ 1585424 w 2447672"/>
              <a:gd name="connsiteY135" fmla="*/ 2739724 h 2882273"/>
              <a:gd name="connsiteX136" fmla="*/ 1540225 w 2447672"/>
              <a:gd name="connsiteY136" fmla="*/ 2798829 h 2882273"/>
              <a:gd name="connsiteX137" fmla="*/ 1498504 w 2447672"/>
              <a:gd name="connsiteY137" fmla="*/ 2837074 h 2882273"/>
              <a:gd name="connsiteX138" fmla="*/ 1470689 w 2447672"/>
              <a:gd name="connsiteY138" fmla="*/ 2882273 h 2882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2447672" h="2882273">
                <a:moveTo>
                  <a:pt x="1296849" y="2353798"/>
                </a:moveTo>
                <a:lnTo>
                  <a:pt x="1241220" y="2353798"/>
                </a:lnTo>
                <a:lnTo>
                  <a:pt x="1154300" y="2371182"/>
                </a:lnTo>
                <a:lnTo>
                  <a:pt x="1049996" y="2392043"/>
                </a:lnTo>
                <a:lnTo>
                  <a:pt x="820527" y="2447672"/>
                </a:lnTo>
                <a:lnTo>
                  <a:pt x="757944" y="2465056"/>
                </a:lnTo>
                <a:lnTo>
                  <a:pt x="684931" y="2461579"/>
                </a:lnTo>
                <a:lnTo>
                  <a:pt x="632779" y="2475486"/>
                </a:lnTo>
                <a:lnTo>
                  <a:pt x="594534" y="2468533"/>
                </a:lnTo>
                <a:lnTo>
                  <a:pt x="643210" y="2106945"/>
                </a:lnTo>
                <a:lnTo>
                  <a:pt x="524998" y="2044362"/>
                </a:lnTo>
                <a:lnTo>
                  <a:pt x="417217" y="2006117"/>
                </a:lnTo>
                <a:lnTo>
                  <a:pt x="406787" y="1967873"/>
                </a:lnTo>
                <a:lnTo>
                  <a:pt x="330297" y="1880952"/>
                </a:lnTo>
                <a:lnTo>
                  <a:pt x="344204" y="1839231"/>
                </a:lnTo>
                <a:lnTo>
                  <a:pt x="236423" y="1748834"/>
                </a:lnTo>
                <a:lnTo>
                  <a:pt x="215562" y="1748834"/>
                </a:lnTo>
                <a:lnTo>
                  <a:pt x="219039" y="1724496"/>
                </a:lnTo>
                <a:lnTo>
                  <a:pt x="208609" y="1717543"/>
                </a:lnTo>
                <a:lnTo>
                  <a:pt x="205132" y="1696682"/>
                </a:lnTo>
                <a:lnTo>
                  <a:pt x="208609" y="1679298"/>
                </a:lnTo>
                <a:lnTo>
                  <a:pt x="198178" y="1661914"/>
                </a:lnTo>
                <a:lnTo>
                  <a:pt x="198178" y="1630622"/>
                </a:lnTo>
                <a:lnTo>
                  <a:pt x="215562" y="1616715"/>
                </a:lnTo>
                <a:lnTo>
                  <a:pt x="208609" y="1595854"/>
                </a:lnTo>
                <a:lnTo>
                  <a:pt x="194702" y="1595854"/>
                </a:lnTo>
                <a:lnTo>
                  <a:pt x="187748" y="1585424"/>
                </a:lnTo>
                <a:lnTo>
                  <a:pt x="177318" y="1571517"/>
                </a:lnTo>
                <a:lnTo>
                  <a:pt x="163410" y="1568040"/>
                </a:lnTo>
                <a:lnTo>
                  <a:pt x="159933" y="1536749"/>
                </a:lnTo>
                <a:lnTo>
                  <a:pt x="152980" y="1515888"/>
                </a:lnTo>
                <a:lnTo>
                  <a:pt x="146026" y="1508934"/>
                </a:lnTo>
                <a:lnTo>
                  <a:pt x="156457" y="1495027"/>
                </a:lnTo>
                <a:lnTo>
                  <a:pt x="170364" y="1498504"/>
                </a:lnTo>
                <a:lnTo>
                  <a:pt x="170364" y="1477643"/>
                </a:lnTo>
                <a:lnTo>
                  <a:pt x="156457" y="1418537"/>
                </a:lnTo>
                <a:lnTo>
                  <a:pt x="146026" y="1383769"/>
                </a:lnTo>
                <a:lnTo>
                  <a:pt x="142549" y="1355955"/>
                </a:lnTo>
                <a:lnTo>
                  <a:pt x="142549" y="1317710"/>
                </a:lnTo>
                <a:lnTo>
                  <a:pt x="128642" y="1296849"/>
                </a:lnTo>
                <a:lnTo>
                  <a:pt x="128642" y="1282942"/>
                </a:lnTo>
                <a:lnTo>
                  <a:pt x="132119" y="1272511"/>
                </a:lnTo>
                <a:lnTo>
                  <a:pt x="118212" y="1272511"/>
                </a:lnTo>
                <a:lnTo>
                  <a:pt x="104305" y="1258604"/>
                </a:lnTo>
                <a:lnTo>
                  <a:pt x="38245" y="1140393"/>
                </a:lnTo>
                <a:lnTo>
                  <a:pt x="17384" y="1105625"/>
                </a:lnTo>
                <a:lnTo>
                  <a:pt x="0" y="1060426"/>
                </a:lnTo>
                <a:lnTo>
                  <a:pt x="6954" y="1046519"/>
                </a:lnTo>
                <a:lnTo>
                  <a:pt x="41722" y="997844"/>
                </a:lnTo>
                <a:lnTo>
                  <a:pt x="79967" y="938738"/>
                </a:lnTo>
                <a:lnTo>
                  <a:pt x="90397" y="865725"/>
                </a:lnTo>
                <a:lnTo>
                  <a:pt x="111258" y="789235"/>
                </a:lnTo>
                <a:lnTo>
                  <a:pt x="121689" y="757944"/>
                </a:lnTo>
                <a:lnTo>
                  <a:pt x="104305" y="660593"/>
                </a:lnTo>
                <a:lnTo>
                  <a:pt x="86921" y="594534"/>
                </a:lnTo>
                <a:lnTo>
                  <a:pt x="66060" y="511091"/>
                </a:lnTo>
                <a:lnTo>
                  <a:pt x="104305" y="479800"/>
                </a:lnTo>
                <a:lnTo>
                  <a:pt x="139073" y="465892"/>
                </a:lnTo>
                <a:lnTo>
                  <a:pt x="184271" y="500660"/>
                </a:lnTo>
                <a:lnTo>
                  <a:pt x="219039" y="528475"/>
                </a:lnTo>
                <a:lnTo>
                  <a:pt x="243377" y="563243"/>
                </a:lnTo>
                <a:lnTo>
                  <a:pt x="309436" y="573673"/>
                </a:lnTo>
                <a:lnTo>
                  <a:pt x="340727" y="584104"/>
                </a:lnTo>
                <a:lnTo>
                  <a:pt x="385926" y="601488"/>
                </a:lnTo>
                <a:lnTo>
                  <a:pt x="413740" y="594534"/>
                </a:lnTo>
                <a:lnTo>
                  <a:pt x="531952" y="591057"/>
                </a:lnTo>
                <a:lnTo>
                  <a:pt x="862248" y="375495"/>
                </a:lnTo>
                <a:lnTo>
                  <a:pt x="917877" y="229470"/>
                </a:lnTo>
                <a:lnTo>
                  <a:pt x="917877" y="208609"/>
                </a:lnTo>
                <a:lnTo>
                  <a:pt x="945692" y="107781"/>
                </a:lnTo>
                <a:lnTo>
                  <a:pt x="987413" y="104305"/>
                </a:lnTo>
                <a:lnTo>
                  <a:pt x="983937" y="90397"/>
                </a:lnTo>
                <a:lnTo>
                  <a:pt x="976983" y="59106"/>
                </a:lnTo>
                <a:lnTo>
                  <a:pt x="997844" y="45199"/>
                </a:lnTo>
                <a:lnTo>
                  <a:pt x="1029135" y="59106"/>
                </a:lnTo>
                <a:lnTo>
                  <a:pt x="1123009" y="0"/>
                </a:lnTo>
                <a:lnTo>
                  <a:pt x="1637576" y="128642"/>
                </a:lnTo>
                <a:lnTo>
                  <a:pt x="1623669" y="215562"/>
                </a:lnTo>
                <a:lnTo>
                  <a:pt x="1613238" y="299006"/>
                </a:lnTo>
                <a:lnTo>
                  <a:pt x="1641053" y="340727"/>
                </a:lnTo>
                <a:lnTo>
                  <a:pt x="1651483" y="375495"/>
                </a:lnTo>
                <a:lnTo>
                  <a:pt x="1661914" y="385926"/>
                </a:lnTo>
                <a:lnTo>
                  <a:pt x="1679298" y="392879"/>
                </a:lnTo>
                <a:lnTo>
                  <a:pt x="1682775" y="424171"/>
                </a:lnTo>
                <a:lnTo>
                  <a:pt x="1675821" y="441555"/>
                </a:lnTo>
                <a:lnTo>
                  <a:pt x="1672344" y="448508"/>
                </a:lnTo>
                <a:lnTo>
                  <a:pt x="1707112" y="476323"/>
                </a:lnTo>
                <a:lnTo>
                  <a:pt x="1714066" y="514568"/>
                </a:lnTo>
                <a:lnTo>
                  <a:pt x="1731450" y="538905"/>
                </a:lnTo>
                <a:lnTo>
                  <a:pt x="1724496" y="556289"/>
                </a:lnTo>
                <a:lnTo>
                  <a:pt x="1710589" y="573673"/>
                </a:lnTo>
                <a:lnTo>
                  <a:pt x="1724496" y="591057"/>
                </a:lnTo>
                <a:lnTo>
                  <a:pt x="1724496" y="615395"/>
                </a:lnTo>
                <a:lnTo>
                  <a:pt x="1721019" y="650163"/>
                </a:lnTo>
                <a:lnTo>
                  <a:pt x="1714066" y="664070"/>
                </a:lnTo>
                <a:lnTo>
                  <a:pt x="1714066" y="705792"/>
                </a:lnTo>
                <a:lnTo>
                  <a:pt x="1748834" y="740560"/>
                </a:lnTo>
                <a:lnTo>
                  <a:pt x="1776648" y="771851"/>
                </a:lnTo>
                <a:lnTo>
                  <a:pt x="1811416" y="817050"/>
                </a:lnTo>
                <a:lnTo>
                  <a:pt x="1856615" y="837911"/>
                </a:lnTo>
                <a:lnTo>
                  <a:pt x="1894860" y="837911"/>
                </a:lnTo>
                <a:lnTo>
                  <a:pt x="1905290" y="848341"/>
                </a:lnTo>
                <a:lnTo>
                  <a:pt x="1947012" y="848341"/>
                </a:lnTo>
                <a:lnTo>
                  <a:pt x="1992210" y="876155"/>
                </a:lnTo>
                <a:lnTo>
                  <a:pt x="2030455" y="897016"/>
                </a:lnTo>
                <a:lnTo>
                  <a:pt x="2054793" y="903970"/>
                </a:lnTo>
                <a:lnTo>
                  <a:pt x="2068700" y="931784"/>
                </a:lnTo>
                <a:lnTo>
                  <a:pt x="2162574" y="994367"/>
                </a:lnTo>
                <a:lnTo>
                  <a:pt x="2159097" y="1039565"/>
                </a:lnTo>
                <a:lnTo>
                  <a:pt x="2148667" y="1060426"/>
                </a:lnTo>
                <a:lnTo>
                  <a:pt x="2173004" y="1067380"/>
                </a:lnTo>
                <a:lnTo>
                  <a:pt x="2207772" y="1088241"/>
                </a:lnTo>
                <a:lnTo>
                  <a:pt x="2242540" y="1095194"/>
                </a:lnTo>
                <a:lnTo>
                  <a:pt x="2273832" y="1102148"/>
                </a:lnTo>
                <a:lnTo>
                  <a:pt x="2322507" y="1102148"/>
                </a:lnTo>
                <a:lnTo>
                  <a:pt x="2371182" y="1220359"/>
                </a:lnTo>
                <a:lnTo>
                  <a:pt x="2360752" y="1244697"/>
                </a:lnTo>
                <a:lnTo>
                  <a:pt x="2315553" y="1293372"/>
                </a:lnTo>
                <a:lnTo>
                  <a:pt x="2346845" y="1342047"/>
                </a:lnTo>
                <a:lnTo>
                  <a:pt x="2381613" y="1422014"/>
                </a:lnTo>
                <a:lnTo>
                  <a:pt x="2444195" y="1505457"/>
                </a:lnTo>
                <a:lnTo>
                  <a:pt x="2447672" y="1644530"/>
                </a:lnTo>
                <a:lnTo>
                  <a:pt x="2430288" y="1682774"/>
                </a:lnTo>
                <a:lnTo>
                  <a:pt x="2419857" y="1759264"/>
                </a:lnTo>
                <a:lnTo>
                  <a:pt x="2371182" y="1891383"/>
                </a:lnTo>
                <a:lnTo>
                  <a:pt x="2322507" y="1985257"/>
                </a:lnTo>
                <a:lnTo>
                  <a:pt x="2249494" y="2075654"/>
                </a:lnTo>
                <a:lnTo>
                  <a:pt x="2183435" y="2176481"/>
                </a:lnTo>
                <a:lnTo>
                  <a:pt x="2155620" y="2221679"/>
                </a:lnTo>
                <a:lnTo>
                  <a:pt x="2089561" y="2492870"/>
                </a:lnTo>
                <a:lnTo>
                  <a:pt x="2020025" y="2538069"/>
                </a:lnTo>
                <a:lnTo>
                  <a:pt x="1912244" y="2583267"/>
                </a:lnTo>
                <a:lnTo>
                  <a:pt x="1787079" y="2659757"/>
                </a:lnTo>
                <a:lnTo>
                  <a:pt x="1714066" y="2722339"/>
                </a:lnTo>
                <a:lnTo>
                  <a:pt x="1616715" y="2732770"/>
                </a:lnTo>
                <a:lnTo>
                  <a:pt x="1585424" y="2739724"/>
                </a:lnTo>
                <a:lnTo>
                  <a:pt x="1540225" y="2798829"/>
                </a:lnTo>
                <a:lnTo>
                  <a:pt x="1498504" y="2837074"/>
                </a:lnTo>
                <a:lnTo>
                  <a:pt x="1470689" y="2882273"/>
                </a:lnTo>
              </a:path>
            </a:pathLst>
          </a:custGeom>
          <a:solidFill>
            <a:srgbClr val="E6F2DE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Vapaamuotoinen: Muoto 10">
            <a:extLst>
              <a:ext uri="{FF2B5EF4-FFF2-40B4-BE49-F238E27FC236}">
                <a16:creationId xmlns:a16="http://schemas.microsoft.com/office/drawing/2014/main" id="{AEF00DB4-A362-431C-92AA-05C3FE66231B}"/>
              </a:ext>
            </a:extLst>
          </p:cNvPr>
          <p:cNvSpPr/>
          <p:nvPr/>
        </p:nvSpPr>
        <p:spPr>
          <a:xfrm>
            <a:off x="5919576" y="6186299"/>
            <a:ext cx="177317" cy="545859"/>
          </a:xfrm>
          <a:custGeom>
            <a:avLst/>
            <a:gdLst>
              <a:gd name="connsiteX0" fmla="*/ 0 w 177317"/>
              <a:gd name="connsiteY0" fmla="*/ 0 h 545859"/>
              <a:gd name="connsiteX1" fmla="*/ 3477 w 177317"/>
              <a:gd name="connsiteY1" fmla="*/ 59106 h 545859"/>
              <a:gd name="connsiteX2" fmla="*/ 17384 w 177317"/>
              <a:gd name="connsiteY2" fmla="*/ 107781 h 545859"/>
              <a:gd name="connsiteX3" fmla="*/ 31291 w 177317"/>
              <a:gd name="connsiteY3" fmla="*/ 184271 h 545859"/>
              <a:gd name="connsiteX4" fmla="*/ 48675 w 177317"/>
              <a:gd name="connsiteY4" fmla="*/ 260761 h 545859"/>
              <a:gd name="connsiteX5" fmla="*/ 55629 w 177317"/>
              <a:gd name="connsiteY5" fmla="*/ 312913 h 545859"/>
              <a:gd name="connsiteX6" fmla="*/ 66059 w 177317"/>
              <a:gd name="connsiteY6" fmla="*/ 340727 h 545859"/>
              <a:gd name="connsiteX7" fmla="*/ 69536 w 177317"/>
              <a:gd name="connsiteY7" fmla="*/ 396356 h 545859"/>
              <a:gd name="connsiteX8" fmla="*/ 97351 w 177317"/>
              <a:gd name="connsiteY8" fmla="*/ 427647 h 545859"/>
              <a:gd name="connsiteX9" fmla="*/ 128642 w 177317"/>
              <a:gd name="connsiteY9" fmla="*/ 507614 h 545859"/>
              <a:gd name="connsiteX10" fmla="*/ 152980 w 177317"/>
              <a:gd name="connsiteY10" fmla="*/ 545859 h 545859"/>
              <a:gd name="connsiteX11" fmla="*/ 177317 w 177317"/>
              <a:gd name="connsiteY11" fmla="*/ 521521 h 54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7317" h="545859">
                <a:moveTo>
                  <a:pt x="0" y="0"/>
                </a:moveTo>
                <a:lnTo>
                  <a:pt x="3477" y="59106"/>
                </a:lnTo>
                <a:lnTo>
                  <a:pt x="17384" y="107781"/>
                </a:lnTo>
                <a:lnTo>
                  <a:pt x="31291" y="184271"/>
                </a:lnTo>
                <a:lnTo>
                  <a:pt x="48675" y="260761"/>
                </a:lnTo>
                <a:lnTo>
                  <a:pt x="55629" y="312913"/>
                </a:lnTo>
                <a:lnTo>
                  <a:pt x="66059" y="340727"/>
                </a:lnTo>
                <a:lnTo>
                  <a:pt x="69536" y="396356"/>
                </a:lnTo>
                <a:lnTo>
                  <a:pt x="97351" y="427647"/>
                </a:lnTo>
                <a:lnTo>
                  <a:pt x="128642" y="507614"/>
                </a:lnTo>
                <a:lnTo>
                  <a:pt x="152980" y="545859"/>
                </a:lnTo>
                <a:lnTo>
                  <a:pt x="177317" y="521521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Vapaamuotoinen: Muoto 12">
            <a:extLst>
              <a:ext uri="{FF2B5EF4-FFF2-40B4-BE49-F238E27FC236}">
                <a16:creationId xmlns:a16="http://schemas.microsoft.com/office/drawing/2014/main" id="{0C82FB1E-A4B6-4098-8DB7-8CBACD1FC462}"/>
              </a:ext>
            </a:extLst>
          </p:cNvPr>
          <p:cNvSpPr/>
          <p:nvPr/>
        </p:nvSpPr>
        <p:spPr>
          <a:xfrm>
            <a:off x="2480399" y="4110778"/>
            <a:ext cx="298048" cy="807334"/>
          </a:xfrm>
          <a:custGeom>
            <a:avLst/>
            <a:gdLst>
              <a:gd name="connsiteX0" fmla="*/ 298048 w 298048"/>
              <a:gd name="connsiteY0" fmla="*/ 0 h 807334"/>
              <a:gd name="connsiteX1" fmla="*/ 245962 w 298048"/>
              <a:gd name="connsiteY1" fmla="*/ 46299 h 807334"/>
              <a:gd name="connsiteX2" fmla="*/ 219919 w 298048"/>
              <a:gd name="connsiteY2" fmla="*/ 66554 h 807334"/>
              <a:gd name="connsiteX3" fmla="*/ 202557 w 298048"/>
              <a:gd name="connsiteY3" fmla="*/ 112853 h 807334"/>
              <a:gd name="connsiteX4" fmla="*/ 185195 w 298048"/>
              <a:gd name="connsiteY4" fmla="*/ 162045 h 807334"/>
              <a:gd name="connsiteX5" fmla="*/ 147577 w 298048"/>
              <a:gd name="connsiteY5" fmla="*/ 243068 h 807334"/>
              <a:gd name="connsiteX6" fmla="*/ 118640 w 298048"/>
              <a:gd name="connsiteY6" fmla="*/ 260430 h 807334"/>
              <a:gd name="connsiteX7" fmla="*/ 107066 w 298048"/>
              <a:gd name="connsiteY7" fmla="*/ 263324 h 807334"/>
              <a:gd name="connsiteX8" fmla="*/ 75235 w 298048"/>
              <a:gd name="connsiteY8" fmla="*/ 263324 h 807334"/>
              <a:gd name="connsiteX9" fmla="*/ 75235 w 298048"/>
              <a:gd name="connsiteY9" fmla="*/ 263324 h 807334"/>
              <a:gd name="connsiteX10" fmla="*/ 57873 w 298048"/>
              <a:gd name="connsiteY10" fmla="*/ 280686 h 807334"/>
              <a:gd name="connsiteX11" fmla="*/ 11574 w 298048"/>
              <a:gd name="connsiteY11" fmla="*/ 350134 h 807334"/>
              <a:gd name="connsiteX12" fmla="*/ 0 w 298048"/>
              <a:gd name="connsiteY12" fmla="*/ 396433 h 807334"/>
              <a:gd name="connsiteX13" fmla="*/ 11574 w 298048"/>
              <a:gd name="connsiteY13" fmla="*/ 410901 h 807334"/>
              <a:gd name="connsiteX14" fmla="*/ 23149 w 298048"/>
              <a:gd name="connsiteY14" fmla="*/ 416688 h 807334"/>
              <a:gd name="connsiteX15" fmla="*/ 31830 w 298048"/>
              <a:gd name="connsiteY15" fmla="*/ 439838 h 807334"/>
              <a:gd name="connsiteX16" fmla="*/ 72341 w 298048"/>
              <a:gd name="connsiteY16" fmla="*/ 454306 h 807334"/>
              <a:gd name="connsiteX17" fmla="*/ 81022 w 298048"/>
              <a:gd name="connsiteY17" fmla="*/ 497711 h 807334"/>
              <a:gd name="connsiteX18" fmla="*/ 104172 w 298048"/>
              <a:gd name="connsiteY18" fmla="*/ 535329 h 807334"/>
              <a:gd name="connsiteX19" fmla="*/ 104172 w 298048"/>
              <a:gd name="connsiteY19" fmla="*/ 587415 h 807334"/>
              <a:gd name="connsiteX20" fmla="*/ 81022 w 298048"/>
              <a:gd name="connsiteY20" fmla="*/ 610564 h 807334"/>
              <a:gd name="connsiteX21" fmla="*/ 46298 w 298048"/>
              <a:gd name="connsiteY21" fmla="*/ 659757 h 807334"/>
              <a:gd name="connsiteX22" fmla="*/ 28936 w 298048"/>
              <a:gd name="connsiteY22" fmla="*/ 691587 h 807334"/>
              <a:gd name="connsiteX23" fmla="*/ 23149 w 298048"/>
              <a:gd name="connsiteY23" fmla="*/ 807334 h 807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98048" h="807334">
                <a:moveTo>
                  <a:pt x="298048" y="0"/>
                </a:moveTo>
                <a:lnTo>
                  <a:pt x="245962" y="46299"/>
                </a:lnTo>
                <a:lnTo>
                  <a:pt x="219919" y="66554"/>
                </a:lnTo>
                <a:lnTo>
                  <a:pt x="202557" y="112853"/>
                </a:lnTo>
                <a:lnTo>
                  <a:pt x="185195" y="162045"/>
                </a:lnTo>
                <a:lnTo>
                  <a:pt x="147577" y="243068"/>
                </a:lnTo>
                <a:lnTo>
                  <a:pt x="118640" y="260430"/>
                </a:lnTo>
                <a:lnTo>
                  <a:pt x="107066" y="263324"/>
                </a:lnTo>
                <a:lnTo>
                  <a:pt x="75235" y="263324"/>
                </a:lnTo>
                <a:lnTo>
                  <a:pt x="75235" y="263324"/>
                </a:lnTo>
                <a:lnTo>
                  <a:pt x="57873" y="280686"/>
                </a:lnTo>
                <a:lnTo>
                  <a:pt x="11574" y="350134"/>
                </a:lnTo>
                <a:lnTo>
                  <a:pt x="0" y="396433"/>
                </a:lnTo>
                <a:lnTo>
                  <a:pt x="11574" y="410901"/>
                </a:lnTo>
                <a:lnTo>
                  <a:pt x="23149" y="416688"/>
                </a:lnTo>
                <a:lnTo>
                  <a:pt x="31830" y="439838"/>
                </a:lnTo>
                <a:lnTo>
                  <a:pt x="72341" y="454306"/>
                </a:lnTo>
                <a:lnTo>
                  <a:pt x="81022" y="497711"/>
                </a:lnTo>
                <a:lnTo>
                  <a:pt x="104172" y="535329"/>
                </a:lnTo>
                <a:lnTo>
                  <a:pt x="104172" y="587415"/>
                </a:lnTo>
                <a:lnTo>
                  <a:pt x="81022" y="610564"/>
                </a:lnTo>
                <a:lnTo>
                  <a:pt x="46298" y="659757"/>
                </a:lnTo>
                <a:lnTo>
                  <a:pt x="28936" y="691587"/>
                </a:lnTo>
                <a:lnTo>
                  <a:pt x="23149" y="807334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Vapaamuotoinen: Muoto 20">
            <a:extLst>
              <a:ext uri="{FF2B5EF4-FFF2-40B4-BE49-F238E27FC236}">
                <a16:creationId xmlns:a16="http://schemas.microsoft.com/office/drawing/2014/main" id="{A8D24777-99A6-4E22-BDF7-0F27290B420A}"/>
              </a:ext>
            </a:extLst>
          </p:cNvPr>
          <p:cNvSpPr/>
          <p:nvPr/>
        </p:nvSpPr>
        <p:spPr>
          <a:xfrm>
            <a:off x="2682050" y="4747688"/>
            <a:ext cx="1101255" cy="218661"/>
          </a:xfrm>
          <a:custGeom>
            <a:avLst/>
            <a:gdLst>
              <a:gd name="connsiteX0" fmla="*/ 1101255 w 1101255"/>
              <a:gd name="connsiteY0" fmla="*/ 135172 h 218661"/>
              <a:gd name="connsiteX1" fmla="*/ 1065475 w 1101255"/>
              <a:gd name="connsiteY1" fmla="*/ 170953 h 218661"/>
              <a:gd name="connsiteX2" fmla="*/ 922351 w 1101255"/>
              <a:gd name="connsiteY2" fmla="*/ 127221 h 218661"/>
              <a:gd name="connsiteX3" fmla="*/ 910424 w 1101255"/>
              <a:gd name="connsiteY3" fmla="*/ 115294 h 218661"/>
              <a:gd name="connsiteX4" fmla="*/ 886570 w 1101255"/>
              <a:gd name="connsiteY4" fmla="*/ 119269 h 218661"/>
              <a:gd name="connsiteX5" fmla="*/ 850789 w 1101255"/>
              <a:gd name="connsiteY5" fmla="*/ 63610 h 218661"/>
              <a:gd name="connsiteX6" fmla="*/ 822960 w 1101255"/>
              <a:gd name="connsiteY6" fmla="*/ 51683 h 218661"/>
              <a:gd name="connsiteX7" fmla="*/ 636104 w 1101255"/>
              <a:gd name="connsiteY7" fmla="*/ 0 h 218661"/>
              <a:gd name="connsiteX8" fmla="*/ 616226 w 1101255"/>
              <a:gd name="connsiteY8" fmla="*/ 15902 h 218661"/>
              <a:gd name="connsiteX9" fmla="*/ 592372 w 1101255"/>
              <a:gd name="connsiteY9" fmla="*/ 39756 h 218661"/>
              <a:gd name="connsiteX10" fmla="*/ 445273 w 1101255"/>
              <a:gd name="connsiteY10" fmla="*/ 51683 h 218661"/>
              <a:gd name="connsiteX11" fmla="*/ 337930 w 1101255"/>
              <a:gd name="connsiteY11" fmla="*/ 178904 h 218661"/>
              <a:gd name="connsiteX12" fmla="*/ 218661 w 1101255"/>
              <a:gd name="connsiteY12" fmla="*/ 131196 h 218661"/>
              <a:gd name="connsiteX13" fmla="*/ 155050 w 1101255"/>
              <a:gd name="connsiteY13" fmla="*/ 194807 h 218661"/>
              <a:gd name="connsiteX14" fmla="*/ 159026 w 1101255"/>
              <a:gd name="connsiteY14" fmla="*/ 206734 h 218661"/>
              <a:gd name="connsiteX15" fmla="*/ 159026 w 1101255"/>
              <a:gd name="connsiteY15" fmla="*/ 206734 h 218661"/>
              <a:gd name="connsiteX16" fmla="*/ 103367 w 1101255"/>
              <a:gd name="connsiteY16" fmla="*/ 218661 h 218661"/>
              <a:gd name="connsiteX17" fmla="*/ 0 w 1101255"/>
              <a:gd name="connsiteY17" fmla="*/ 198782 h 218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01255" h="218661">
                <a:moveTo>
                  <a:pt x="1101255" y="135172"/>
                </a:moveTo>
                <a:lnTo>
                  <a:pt x="1065475" y="170953"/>
                </a:lnTo>
                <a:lnTo>
                  <a:pt x="922351" y="127221"/>
                </a:lnTo>
                <a:lnTo>
                  <a:pt x="910424" y="115294"/>
                </a:lnTo>
                <a:lnTo>
                  <a:pt x="886570" y="119269"/>
                </a:lnTo>
                <a:lnTo>
                  <a:pt x="850789" y="63610"/>
                </a:lnTo>
                <a:lnTo>
                  <a:pt x="822960" y="51683"/>
                </a:lnTo>
                <a:lnTo>
                  <a:pt x="636104" y="0"/>
                </a:lnTo>
                <a:lnTo>
                  <a:pt x="616226" y="15902"/>
                </a:lnTo>
                <a:lnTo>
                  <a:pt x="592372" y="39756"/>
                </a:lnTo>
                <a:lnTo>
                  <a:pt x="445273" y="51683"/>
                </a:lnTo>
                <a:lnTo>
                  <a:pt x="337930" y="178904"/>
                </a:lnTo>
                <a:lnTo>
                  <a:pt x="218661" y="131196"/>
                </a:lnTo>
                <a:lnTo>
                  <a:pt x="155050" y="194807"/>
                </a:lnTo>
                <a:lnTo>
                  <a:pt x="159026" y="206734"/>
                </a:lnTo>
                <a:lnTo>
                  <a:pt x="159026" y="206734"/>
                </a:lnTo>
                <a:lnTo>
                  <a:pt x="103367" y="218661"/>
                </a:lnTo>
                <a:lnTo>
                  <a:pt x="0" y="198782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Vapaamuotoinen: Muoto 21">
            <a:extLst>
              <a:ext uri="{FF2B5EF4-FFF2-40B4-BE49-F238E27FC236}">
                <a16:creationId xmlns:a16="http://schemas.microsoft.com/office/drawing/2014/main" id="{FEE71151-634F-4D7F-960E-88E76725AA03}"/>
              </a:ext>
            </a:extLst>
          </p:cNvPr>
          <p:cNvSpPr/>
          <p:nvPr/>
        </p:nvSpPr>
        <p:spPr>
          <a:xfrm>
            <a:off x="2654220" y="5928456"/>
            <a:ext cx="854765" cy="417444"/>
          </a:xfrm>
          <a:custGeom>
            <a:avLst/>
            <a:gdLst>
              <a:gd name="connsiteX0" fmla="*/ 0 w 854765"/>
              <a:gd name="connsiteY0" fmla="*/ 0 h 417444"/>
              <a:gd name="connsiteX1" fmla="*/ 59635 w 854765"/>
              <a:gd name="connsiteY1" fmla="*/ 23854 h 417444"/>
              <a:gd name="connsiteX2" fmla="*/ 135172 w 854765"/>
              <a:gd name="connsiteY2" fmla="*/ 55659 h 417444"/>
              <a:gd name="connsiteX3" fmla="*/ 166978 w 854765"/>
              <a:gd name="connsiteY3" fmla="*/ 63611 h 417444"/>
              <a:gd name="connsiteX4" fmla="*/ 163002 w 854765"/>
              <a:gd name="connsiteY4" fmla="*/ 91440 h 417444"/>
              <a:gd name="connsiteX5" fmla="*/ 202759 w 854765"/>
              <a:gd name="connsiteY5" fmla="*/ 119270 h 417444"/>
              <a:gd name="connsiteX6" fmla="*/ 202759 w 854765"/>
              <a:gd name="connsiteY6" fmla="*/ 119270 h 417444"/>
              <a:gd name="connsiteX7" fmla="*/ 262393 w 854765"/>
              <a:gd name="connsiteY7" fmla="*/ 111318 h 417444"/>
              <a:gd name="connsiteX8" fmla="*/ 262393 w 854765"/>
              <a:gd name="connsiteY8" fmla="*/ 111318 h 417444"/>
              <a:gd name="connsiteX9" fmla="*/ 262393 w 854765"/>
              <a:gd name="connsiteY9" fmla="*/ 111318 h 417444"/>
              <a:gd name="connsiteX10" fmla="*/ 274320 w 854765"/>
              <a:gd name="connsiteY10" fmla="*/ 79513 h 417444"/>
              <a:gd name="connsiteX11" fmla="*/ 302150 w 854765"/>
              <a:gd name="connsiteY11" fmla="*/ 91440 h 417444"/>
              <a:gd name="connsiteX12" fmla="*/ 329979 w 854765"/>
              <a:gd name="connsiteY12" fmla="*/ 87464 h 417444"/>
              <a:gd name="connsiteX13" fmla="*/ 453225 w 854765"/>
              <a:gd name="connsiteY13" fmla="*/ 163002 h 417444"/>
              <a:gd name="connsiteX14" fmla="*/ 481054 w 854765"/>
              <a:gd name="connsiteY14" fmla="*/ 194807 h 417444"/>
              <a:gd name="connsiteX15" fmla="*/ 500932 w 854765"/>
              <a:gd name="connsiteY15" fmla="*/ 182880 h 417444"/>
              <a:gd name="connsiteX16" fmla="*/ 564543 w 854765"/>
              <a:gd name="connsiteY16" fmla="*/ 206734 h 417444"/>
              <a:gd name="connsiteX17" fmla="*/ 616226 w 854765"/>
              <a:gd name="connsiteY17" fmla="*/ 222637 h 417444"/>
              <a:gd name="connsiteX18" fmla="*/ 628153 w 854765"/>
              <a:gd name="connsiteY18" fmla="*/ 250466 h 417444"/>
              <a:gd name="connsiteX19" fmla="*/ 640080 w 854765"/>
              <a:gd name="connsiteY19" fmla="*/ 274320 h 417444"/>
              <a:gd name="connsiteX20" fmla="*/ 687788 w 854765"/>
              <a:gd name="connsiteY20" fmla="*/ 298174 h 417444"/>
              <a:gd name="connsiteX21" fmla="*/ 751399 w 854765"/>
              <a:gd name="connsiteY21" fmla="*/ 365760 h 417444"/>
              <a:gd name="connsiteX22" fmla="*/ 807058 w 854765"/>
              <a:gd name="connsiteY22" fmla="*/ 409492 h 417444"/>
              <a:gd name="connsiteX23" fmla="*/ 830912 w 854765"/>
              <a:gd name="connsiteY23" fmla="*/ 413468 h 417444"/>
              <a:gd name="connsiteX24" fmla="*/ 854765 w 854765"/>
              <a:gd name="connsiteY24" fmla="*/ 417444 h 417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54765" h="417444">
                <a:moveTo>
                  <a:pt x="0" y="0"/>
                </a:moveTo>
                <a:lnTo>
                  <a:pt x="59635" y="23854"/>
                </a:lnTo>
                <a:lnTo>
                  <a:pt x="135172" y="55659"/>
                </a:lnTo>
                <a:lnTo>
                  <a:pt x="166978" y="63611"/>
                </a:lnTo>
                <a:lnTo>
                  <a:pt x="163002" y="91440"/>
                </a:lnTo>
                <a:lnTo>
                  <a:pt x="202759" y="119270"/>
                </a:lnTo>
                <a:lnTo>
                  <a:pt x="202759" y="119270"/>
                </a:lnTo>
                <a:lnTo>
                  <a:pt x="262393" y="111318"/>
                </a:lnTo>
                <a:lnTo>
                  <a:pt x="262393" y="111318"/>
                </a:lnTo>
                <a:lnTo>
                  <a:pt x="262393" y="111318"/>
                </a:lnTo>
                <a:lnTo>
                  <a:pt x="274320" y="79513"/>
                </a:lnTo>
                <a:lnTo>
                  <a:pt x="302150" y="91440"/>
                </a:lnTo>
                <a:lnTo>
                  <a:pt x="329979" y="87464"/>
                </a:lnTo>
                <a:lnTo>
                  <a:pt x="453225" y="163002"/>
                </a:lnTo>
                <a:lnTo>
                  <a:pt x="481054" y="194807"/>
                </a:lnTo>
                <a:lnTo>
                  <a:pt x="500932" y="182880"/>
                </a:lnTo>
                <a:lnTo>
                  <a:pt x="564543" y="206734"/>
                </a:lnTo>
                <a:lnTo>
                  <a:pt x="616226" y="222637"/>
                </a:lnTo>
                <a:lnTo>
                  <a:pt x="628153" y="250466"/>
                </a:lnTo>
                <a:lnTo>
                  <a:pt x="640080" y="274320"/>
                </a:lnTo>
                <a:lnTo>
                  <a:pt x="687788" y="298174"/>
                </a:lnTo>
                <a:lnTo>
                  <a:pt x="751399" y="365760"/>
                </a:lnTo>
                <a:lnTo>
                  <a:pt x="807058" y="409492"/>
                </a:lnTo>
                <a:lnTo>
                  <a:pt x="830912" y="413468"/>
                </a:lnTo>
                <a:lnTo>
                  <a:pt x="854765" y="417444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E605BA82-7A6F-4E0A-82FC-976CB0DE24D6}"/>
              </a:ext>
            </a:extLst>
          </p:cNvPr>
          <p:cNvSpPr txBox="1"/>
          <p:nvPr/>
        </p:nvSpPr>
        <p:spPr>
          <a:xfrm>
            <a:off x="-104504" y="-20885"/>
            <a:ext cx="9161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/>
              <a:t>HIRVIKANNAN VEROTUKSEN TAVOITTEET KAINUUSSA VUONNA 2020</a:t>
            </a:r>
          </a:p>
        </p:txBody>
      </p:sp>
      <p:sp>
        <p:nvSpPr>
          <p:cNvPr id="40" name="Vapaamuotoinen: Muoto 39">
            <a:extLst>
              <a:ext uri="{FF2B5EF4-FFF2-40B4-BE49-F238E27FC236}">
                <a16:creationId xmlns:a16="http://schemas.microsoft.com/office/drawing/2014/main" id="{018F90EA-3D1C-4DDF-997F-34A85B244BD3}"/>
              </a:ext>
            </a:extLst>
          </p:cNvPr>
          <p:cNvSpPr/>
          <p:nvPr/>
        </p:nvSpPr>
        <p:spPr>
          <a:xfrm>
            <a:off x="2731241" y="3045792"/>
            <a:ext cx="1282890" cy="1410268"/>
          </a:xfrm>
          <a:custGeom>
            <a:avLst/>
            <a:gdLst>
              <a:gd name="connsiteX0" fmla="*/ 1228299 w 1282890"/>
              <a:gd name="connsiteY0" fmla="*/ 59140 h 1410268"/>
              <a:gd name="connsiteX1" fmla="*/ 1210102 w 1282890"/>
              <a:gd name="connsiteY1" fmla="*/ 0 h 1410268"/>
              <a:gd name="connsiteX2" fmla="*/ 868908 w 1282890"/>
              <a:gd name="connsiteY2" fmla="*/ 268406 h 1410268"/>
              <a:gd name="connsiteX3" fmla="*/ 545911 w 1282890"/>
              <a:gd name="connsiteY3" fmla="*/ 832513 h 1410268"/>
              <a:gd name="connsiteX4" fmla="*/ 122830 w 1282890"/>
              <a:gd name="connsiteY4" fmla="*/ 968991 h 1410268"/>
              <a:gd name="connsiteX5" fmla="*/ 50042 w 1282890"/>
              <a:gd name="connsiteY5" fmla="*/ 1009934 h 1410268"/>
              <a:gd name="connsiteX6" fmla="*/ 40943 w 1282890"/>
              <a:gd name="connsiteY6" fmla="*/ 1050877 h 1410268"/>
              <a:gd name="connsiteX7" fmla="*/ 63690 w 1282890"/>
              <a:gd name="connsiteY7" fmla="*/ 1059976 h 1410268"/>
              <a:gd name="connsiteX8" fmla="*/ 0 w 1282890"/>
              <a:gd name="connsiteY8" fmla="*/ 1260143 h 1410268"/>
              <a:gd name="connsiteX9" fmla="*/ 236561 w 1282890"/>
              <a:gd name="connsiteY9" fmla="*/ 1410268 h 1410268"/>
              <a:gd name="connsiteX10" fmla="*/ 946245 w 1282890"/>
              <a:gd name="connsiteY10" fmla="*/ 1146412 h 1410268"/>
              <a:gd name="connsiteX11" fmla="*/ 1282890 w 1282890"/>
              <a:gd name="connsiteY11" fmla="*/ 568657 h 1410268"/>
              <a:gd name="connsiteX12" fmla="*/ 1260143 w 1282890"/>
              <a:gd name="connsiteY12" fmla="*/ 163773 h 1410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82890" h="1410268">
                <a:moveTo>
                  <a:pt x="1228299" y="59140"/>
                </a:moveTo>
                <a:lnTo>
                  <a:pt x="1210102" y="0"/>
                </a:lnTo>
                <a:lnTo>
                  <a:pt x="868908" y="268406"/>
                </a:lnTo>
                <a:lnTo>
                  <a:pt x="545911" y="832513"/>
                </a:lnTo>
                <a:lnTo>
                  <a:pt x="122830" y="968991"/>
                </a:lnTo>
                <a:lnTo>
                  <a:pt x="50042" y="1009934"/>
                </a:lnTo>
                <a:lnTo>
                  <a:pt x="40943" y="1050877"/>
                </a:lnTo>
                <a:lnTo>
                  <a:pt x="63690" y="1059976"/>
                </a:lnTo>
                <a:lnTo>
                  <a:pt x="0" y="1260143"/>
                </a:lnTo>
                <a:lnTo>
                  <a:pt x="236561" y="1410268"/>
                </a:lnTo>
                <a:lnTo>
                  <a:pt x="946245" y="1146412"/>
                </a:lnTo>
                <a:lnTo>
                  <a:pt x="1282890" y="568657"/>
                </a:lnTo>
                <a:lnTo>
                  <a:pt x="1260143" y="163773"/>
                </a:lnTo>
              </a:path>
            </a:pathLst>
          </a:custGeom>
          <a:solidFill>
            <a:srgbClr val="E6F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2" name="Vapaamuotoinen: Muoto 41">
            <a:extLst>
              <a:ext uri="{FF2B5EF4-FFF2-40B4-BE49-F238E27FC236}">
                <a16:creationId xmlns:a16="http://schemas.microsoft.com/office/drawing/2014/main" id="{35D74CDB-B5B3-42BE-A41E-70ABBAA1E6F9}"/>
              </a:ext>
            </a:extLst>
          </p:cNvPr>
          <p:cNvSpPr/>
          <p:nvPr/>
        </p:nvSpPr>
        <p:spPr>
          <a:xfrm>
            <a:off x="2503778" y="4874592"/>
            <a:ext cx="1483057" cy="1637731"/>
          </a:xfrm>
          <a:custGeom>
            <a:avLst/>
            <a:gdLst>
              <a:gd name="connsiteX0" fmla="*/ 186520 w 1483057"/>
              <a:gd name="connsiteY0" fmla="*/ 86436 h 1637731"/>
              <a:gd name="connsiteX1" fmla="*/ 18197 w 1483057"/>
              <a:gd name="connsiteY1" fmla="*/ 186519 h 1637731"/>
              <a:gd name="connsiteX2" fmla="*/ 54591 w 1483057"/>
              <a:gd name="connsiteY2" fmla="*/ 404883 h 1637731"/>
              <a:gd name="connsiteX3" fmla="*/ 0 w 1483057"/>
              <a:gd name="connsiteY3" fmla="*/ 768824 h 1637731"/>
              <a:gd name="connsiteX4" fmla="*/ 31845 w 1483057"/>
              <a:gd name="connsiteY4" fmla="*/ 982639 h 1637731"/>
              <a:gd name="connsiteX5" fmla="*/ 90985 w 1483057"/>
              <a:gd name="connsiteY5" fmla="*/ 1023582 h 1637731"/>
              <a:gd name="connsiteX6" fmla="*/ 209266 w 1483057"/>
              <a:gd name="connsiteY6" fmla="*/ 1055427 h 1637731"/>
              <a:gd name="connsiteX7" fmla="*/ 627797 w 1483057"/>
              <a:gd name="connsiteY7" fmla="*/ 1110018 h 1637731"/>
              <a:gd name="connsiteX8" fmla="*/ 996287 w 1483057"/>
              <a:gd name="connsiteY8" fmla="*/ 1369325 h 1637731"/>
              <a:gd name="connsiteX9" fmla="*/ 1009935 w 1483057"/>
              <a:gd name="connsiteY9" fmla="*/ 1442113 h 1637731"/>
              <a:gd name="connsiteX10" fmla="*/ 1009935 w 1483057"/>
              <a:gd name="connsiteY10" fmla="*/ 1442113 h 1637731"/>
              <a:gd name="connsiteX11" fmla="*/ 1009935 w 1483057"/>
              <a:gd name="connsiteY11" fmla="*/ 1483057 h 1637731"/>
              <a:gd name="connsiteX12" fmla="*/ 1351129 w 1483057"/>
              <a:gd name="connsiteY12" fmla="*/ 1637731 h 1637731"/>
              <a:gd name="connsiteX13" fmla="*/ 1483057 w 1483057"/>
              <a:gd name="connsiteY13" fmla="*/ 1087271 h 1637731"/>
              <a:gd name="connsiteX14" fmla="*/ 1387523 w 1483057"/>
              <a:gd name="connsiteY14" fmla="*/ 163773 h 1637731"/>
              <a:gd name="connsiteX15" fmla="*/ 1323833 w 1483057"/>
              <a:gd name="connsiteY15" fmla="*/ 0 h 1637731"/>
              <a:gd name="connsiteX16" fmla="*/ 1291988 w 1483057"/>
              <a:gd name="connsiteY16" fmla="*/ 9098 h 1637731"/>
              <a:gd name="connsiteX17" fmla="*/ 1255594 w 1483057"/>
              <a:gd name="connsiteY17" fmla="*/ 50042 h 1637731"/>
              <a:gd name="connsiteX18" fmla="*/ 850711 w 1483057"/>
              <a:gd name="connsiteY18" fmla="*/ 72788 h 1637731"/>
              <a:gd name="connsiteX19" fmla="*/ 545911 w 1483057"/>
              <a:gd name="connsiteY19" fmla="*/ 218364 h 1637731"/>
              <a:gd name="connsiteX20" fmla="*/ 241111 w 1483057"/>
              <a:gd name="connsiteY20" fmla="*/ 141027 h 1637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83057" h="1637731">
                <a:moveTo>
                  <a:pt x="186520" y="86436"/>
                </a:moveTo>
                <a:lnTo>
                  <a:pt x="18197" y="186519"/>
                </a:lnTo>
                <a:lnTo>
                  <a:pt x="54591" y="404883"/>
                </a:lnTo>
                <a:lnTo>
                  <a:pt x="0" y="768824"/>
                </a:lnTo>
                <a:lnTo>
                  <a:pt x="31845" y="982639"/>
                </a:lnTo>
                <a:lnTo>
                  <a:pt x="90985" y="1023582"/>
                </a:lnTo>
                <a:lnTo>
                  <a:pt x="209266" y="1055427"/>
                </a:lnTo>
                <a:lnTo>
                  <a:pt x="627797" y="1110018"/>
                </a:lnTo>
                <a:lnTo>
                  <a:pt x="996287" y="1369325"/>
                </a:lnTo>
                <a:lnTo>
                  <a:pt x="1009935" y="1442113"/>
                </a:lnTo>
                <a:lnTo>
                  <a:pt x="1009935" y="1442113"/>
                </a:lnTo>
                <a:lnTo>
                  <a:pt x="1009935" y="1483057"/>
                </a:lnTo>
                <a:lnTo>
                  <a:pt x="1351129" y="1637731"/>
                </a:lnTo>
                <a:lnTo>
                  <a:pt x="1483057" y="1087271"/>
                </a:lnTo>
                <a:lnTo>
                  <a:pt x="1387523" y="163773"/>
                </a:lnTo>
                <a:lnTo>
                  <a:pt x="1323833" y="0"/>
                </a:lnTo>
                <a:lnTo>
                  <a:pt x="1291988" y="9098"/>
                </a:lnTo>
                <a:lnTo>
                  <a:pt x="1255594" y="50042"/>
                </a:lnTo>
                <a:lnTo>
                  <a:pt x="850711" y="72788"/>
                </a:lnTo>
                <a:lnTo>
                  <a:pt x="545911" y="218364"/>
                </a:lnTo>
                <a:lnTo>
                  <a:pt x="241111" y="141027"/>
                </a:lnTo>
              </a:path>
            </a:pathLst>
          </a:custGeom>
          <a:solidFill>
            <a:srgbClr val="E6F2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4" name="Tekstiruutu 43">
            <a:extLst>
              <a:ext uri="{FF2B5EF4-FFF2-40B4-BE49-F238E27FC236}">
                <a16:creationId xmlns:a16="http://schemas.microsoft.com/office/drawing/2014/main" id="{71C0A958-54BA-4C6F-B758-2CB87E8D5AA7}"/>
              </a:ext>
            </a:extLst>
          </p:cNvPr>
          <p:cNvSpPr txBox="1"/>
          <p:nvPr/>
        </p:nvSpPr>
        <p:spPr>
          <a:xfrm>
            <a:off x="4100623" y="2269442"/>
            <a:ext cx="1556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/>
              <a:t>3,3		3,2</a:t>
            </a:r>
          </a:p>
        </p:txBody>
      </p:sp>
      <p:sp>
        <p:nvSpPr>
          <p:cNvPr id="45" name="Tekstiruutu 44">
            <a:extLst>
              <a:ext uri="{FF2B5EF4-FFF2-40B4-BE49-F238E27FC236}">
                <a16:creationId xmlns:a16="http://schemas.microsoft.com/office/drawing/2014/main" id="{EFDB5983-BE26-4C1C-92D0-F2E37E258EB6}"/>
              </a:ext>
            </a:extLst>
          </p:cNvPr>
          <p:cNvSpPr txBox="1"/>
          <p:nvPr/>
        </p:nvSpPr>
        <p:spPr>
          <a:xfrm>
            <a:off x="2960796" y="3604688"/>
            <a:ext cx="1735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/>
              <a:t>3,2		2,85</a:t>
            </a:r>
          </a:p>
        </p:txBody>
      </p:sp>
      <p:sp>
        <p:nvSpPr>
          <p:cNvPr id="46" name="Tekstiruutu 45">
            <a:extLst>
              <a:ext uri="{FF2B5EF4-FFF2-40B4-BE49-F238E27FC236}">
                <a16:creationId xmlns:a16="http://schemas.microsoft.com/office/drawing/2014/main" id="{D71C9339-D985-48C9-9BE5-B5D285BC05EB}"/>
              </a:ext>
            </a:extLst>
          </p:cNvPr>
          <p:cNvSpPr txBox="1"/>
          <p:nvPr/>
        </p:nvSpPr>
        <p:spPr>
          <a:xfrm>
            <a:off x="5150254" y="4999827"/>
            <a:ext cx="1491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/>
              <a:t>2,6		2,7</a:t>
            </a:r>
          </a:p>
        </p:txBody>
      </p:sp>
      <p:sp>
        <p:nvSpPr>
          <p:cNvPr id="47" name="Tekstiruutu 46">
            <a:extLst>
              <a:ext uri="{FF2B5EF4-FFF2-40B4-BE49-F238E27FC236}">
                <a16:creationId xmlns:a16="http://schemas.microsoft.com/office/drawing/2014/main" id="{B3595200-FD39-44DC-AC08-F88BE76615B5}"/>
              </a:ext>
            </a:extLst>
          </p:cNvPr>
          <p:cNvSpPr txBox="1"/>
          <p:nvPr/>
        </p:nvSpPr>
        <p:spPr>
          <a:xfrm>
            <a:off x="2700708" y="5322119"/>
            <a:ext cx="1442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/>
              <a:t>3,2		2,8</a:t>
            </a:r>
          </a:p>
        </p:txBody>
      </p:sp>
      <p:sp>
        <p:nvSpPr>
          <p:cNvPr id="49" name="Nuoli: Oikea 48">
            <a:extLst>
              <a:ext uri="{FF2B5EF4-FFF2-40B4-BE49-F238E27FC236}">
                <a16:creationId xmlns:a16="http://schemas.microsoft.com/office/drawing/2014/main" id="{ED4F4CE9-6A8C-46CE-8373-4A77A17841FA}"/>
              </a:ext>
            </a:extLst>
          </p:cNvPr>
          <p:cNvSpPr/>
          <p:nvPr/>
        </p:nvSpPr>
        <p:spPr>
          <a:xfrm>
            <a:off x="4607368" y="2383002"/>
            <a:ext cx="429214" cy="192421"/>
          </a:xfrm>
          <a:prstGeom prst="rightArrow">
            <a:avLst/>
          </a:prstGeom>
          <a:solidFill>
            <a:srgbClr val="00B050"/>
          </a:solidFill>
          <a:ln w="19050">
            <a:solidFill>
              <a:srgbClr val="004C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0" name="Nuoli: Oikea 49">
            <a:extLst>
              <a:ext uri="{FF2B5EF4-FFF2-40B4-BE49-F238E27FC236}">
                <a16:creationId xmlns:a16="http://schemas.microsoft.com/office/drawing/2014/main" id="{F4CC40B8-9646-4600-8538-9CFDC6831EBD}"/>
              </a:ext>
            </a:extLst>
          </p:cNvPr>
          <p:cNvSpPr/>
          <p:nvPr/>
        </p:nvSpPr>
        <p:spPr>
          <a:xfrm>
            <a:off x="3466569" y="3713126"/>
            <a:ext cx="429214" cy="192421"/>
          </a:xfrm>
          <a:prstGeom prst="rightArrow">
            <a:avLst/>
          </a:prstGeom>
          <a:solidFill>
            <a:srgbClr val="00B050"/>
          </a:solidFill>
          <a:ln w="19050">
            <a:solidFill>
              <a:srgbClr val="004C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1" name="Nuoli: Oikea 50">
            <a:extLst>
              <a:ext uri="{FF2B5EF4-FFF2-40B4-BE49-F238E27FC236}">
                <a16:creationId xmlns:a16="http://schemas.microsoft.com/office/drawing/2014/main" id="{AEF321CE-199B-4ADC-B348-17E64AF19843}"/>
              </a:ext>
            </a:extLst>
          </p:cNvPr>
          <p:cNvSpPr/>
          <p:nvPr/>
        </p:nvSpPr>
        <p:spPr>
          <a:xfrm>
            <a:off x="3212425" y="5432936"/>
            <a:ext cx="429214" cy="192421"/>
          </a:xfrm>
          <a:prstGeom prst="rightArrow">
            <a:avLst/>
          </a:prstGeom>
          <a:solidFill>
            <a:srgbClr val="00B050"/>
          </a:solidFill>
          <a:ln w="19050">
            <a:solidFill>
              <a:srgbClr val="004C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2" name="Nuoli: Oikea 51">
            <a:extLst>
              <a:ext uri="{FF2B5EF4-FFF2-40B4-BE49-F238E27FC236}">
                <a16:creationId xmlns:a16="http://schemas.microsoft.com/office/drawing/2014/main" id="{A8A7DE23-025F-4009-8258-F99110C58D03}"/>
              </a:ext>
            </a:extLst>
          </p:cNvPr>
          <p:cNvSpPr/>
          <p:nvPr/>
        </p:nvSpPr>
        <p:spPr>
          <a:xfrm>
            <a:off x="5660941" y="5108265"/>
            <a:ext cx="429214" cy="192421"/>
          </a:xfrm>
          <a:prstGeom prst="rightArrow">
            <a:avLst/>
          </a:prstGeom>
          <a:solidFill>
            <a:srgbClr val="00B050"/>
          </a:solidFill>
          <a:ln w="19050">
            <a:solidFill>
              <a:srgbClr val="004C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id="{5A4AE7B4-07AD-4EBF-ACFB-F3840D90F0F7}"/>
              </a:ext>
            </a:extLst>
          </p:cNvPr>
          <p:cNvSpPr txBox="1"/>
          <p:nvPr/>
        </p:nvSpPr>
        <p:spPr>
          <a:xfrm>
            <a:off x="6252538" y="6939614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LIITE 2</a:t>
            </a: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B882F9DD-D6CF-484B-84D8-CC767C23D405}"/>
              </a:ext>
            </a:extLst>
          </p:cNvPr>
          <p:cNvSpPr/>
          <p:nvPr/>
        </p:nvSpPr>
        <p:spPr>
          <a:xfrm>
            <a:off x="2010148" y="342392"/>
            <a:ext cx="52251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u="sng" dirty="0"/>
              <a:t>Hirvitiheys (hirviä/1000 ha) Kainuun hirvitalousalueilla </a:t>
            </a: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2DD22E38-F56D-4C1A-B5FA-4B233D0A7D53}"/>
              </a:ext>
            </a:extLst>
          </p:cNvPr>
          <p:cNvSpPr/>
          <p:nvPr/>
        </p:nvSpPr>
        <p:spPr>
          <a:xfrm>
            <a:off x="203079" y="697890"/>
            <a:ext cx="4241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b="1" dirty="0"/>
              <a:t>Luken arvio metsästyskauden 2019 jälkeen </a:t>
            </a:r>
          </a:p>
        </p:txBody>
      </p:sp>
      <p:sp>
        <p:nvSpPr>
          <p:cNvPr id="27" name="Nuoli: Oikea 26">
            <a:extLst>
              <a:ext uri="{FF2B5EF4-FFF2-40B4-BE49-F238E27FC236}">
                <a16:creationId xmlns:a16="http://schemas.microsoft.com/office/drawing/2014/main" id="{5A4C9B04-0AF5-4412-BC43-C71A92FFBE94}"/>
              </a:ext>
            </a:extLst>
          </p:cNvPr>
          <p:cNvSpPr/>
          <p:nvPr/>
        </p:nvSpPr>
        <p:spPr>
          <a:xfrm>
            <a:off x="4549106" y="812087"/>
            <a:ext cx="429214" cy="192421"/>
          </a:xfrm>
          <a:prstGeom prst="rightArrow">
            <a:avLst/>
          </a:prstGeom>
          <a:solidFill>
            <a:srgbClr val="00B050"/>
          </a:solidFill>
          <a:ln w="19050">
            <a:solidFill>
              <a:srgbClr val="004C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162A726F-71E9-43F4-9201-DB382A3AC29F}"/>
              </a:ext>
            </a:extLst>
          </p:cNvPr>
          <p:cNvSpPr/>
          <p:nvPr/>
        </p:nvSpPr>
        <p:spPr>
          <a:xfrm>
            <a:off x="5083273" y="688671"/>
            <a:ext cx="38472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b="1" dirty="0"/>
              <a:t>Tavoite metsästyskauden 2020 jälkeen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ADD27AD1-58B9-43CF-853C-17A6BB69DBF6}"/>
              </a:ext>
            </a:extLst>
          </p:cNvPr>
          <p:cNvSpPr txBox="1"/>
          <p:nvPr/>
        </p:nvSpPr>
        <p:spPr>
          <a:xfrm>
            <a:off x="6046215" y="2023221"/>
            <a:ext cx="2812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u="sng" dirty="0"/>
              <a:t>Ka1 (Suomussalmi):</a:t>
            </a:r>
          </a:p>
          <a:p>
            <a:r>
              <a:rPr lang="fi-FI" dirty="0"/>
              <a:t>Kantaa leikataan hieman</a:t>
            </a:r>
          </a:p>
        </p:txBody>
      </p:sp>
      <p:sp>
        <p:nvSpPr>
          <p:cNvPr id="30" name="Tekstiruutu 29">
            <a:extLst>
              <a:ext uri="{FF2B5EF4-FFF2-40B4-BE49-F238E27FC236}">
                <a16:creationId xmlns:a16="http://schemas.microsoft.com/office/drawing/2014/main" id="{C196DF3A-1AB3-4705-9B46-108E2DE74B72}"/>
              </a:ext>
            </a:extLst>
          </p:cNvPr>
          <p:cNvSpPr txBox="1"/>
          <p:nvPr/>
        </p:nvSpPr>
        <p:spPr>
          <a:xfrm>
            <a:off x="22506" y="2789796"/>
            <a:ext cx="28128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u="sng" dirty="0"/>
              <a:t>Ka2 (Paltamo, Puolanka, Hyrynsalmi, Ristijärvi):</a:t>
            </a:r>
          </a:p>
          <a:p>
            <a:r>
              <a:rPr lang="fi-FI" dirty="0"/>
              <a:t>Kantaa leikataan</a:t>
            </a:r>
          </a:p>
        </p:txBody>
      </p:sp>
      <p:sp>
        <p:nvSpPr>
          <p:cNvPr id="31" name="Tekstiruutu 30">
            <a:extLst>
              <a:ext uri="{FF2B5EF4-FFF2-40B4-BE49-F238E27FC236}">
                <a16:creationId xmlns:a16="http://schemas.microsoft.com/office/drawing/2014/main" id="{7E55B4AF-4FBC-4859-B366-CF70A91846C1}"/>
              </a:ext>
            </a:extLst>
          </p:cNvPr>
          <p:cNvSpPr txBox="1"/>
          <p:nvPr/>
        </p:nvSpPr>
        <p:spPr>
          <a:xfrm>
            <a:off x="58589" y="5857853"/>
            <a:ext cx="2445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u="sng" dirty="0"/>
              <a:t>Ka4 (Kajaani, Sotkamo):</a:t>
            </a:r>
          </a:p>
          <a:p>
            <a:r>
              <a:rPr lang="fi-FI" dirty="0"/>
              <a:t>Kantaa leikataan</a:t>
            </a:r>
          </a:p>
        </p:txBody>
      </p:sp>
      <p:sp>
        <p:nvSpPr>
          <p:cNvPr id="32" name="Tekstiruutu 31">
            <a:extLst>
              <a:ext uri="{FF2B5EF4-FFF2-40B4-BE49-F238E27FC236}">
                <a16:creationId xmlns:a16="http://schemas.microsoft.com/office/drawing/2014/main" id="{BC8A3E0E-45C5-4F66-98CF-708B5C207F83}"/>
              </a:ext>
            </a:extLst>
          </p:cNvPr>
          <p:cNvSpPr txBox="1"/>
          <p:nvPr/>
        </p:nvSpPr>
        <p:spPr>
          <a:xfrm>
            <a:off x="7106041" y="4918112"/>
            <a:ext cx="2037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u="sng" dirty="0"/>
              <a:t>Ka3 (Kuhmo):</a:t>
            </a:r>
          </a:p>
          <a:p>
            <a:r>
              <a:rPr lang="fi-FI" dirty="0"/>
              <a:t>Kantaa kasvatetaan</a:t>
            </a:r>
          </a:p>
          <a:p>
            <a:r>
              <a:rPr lang="fi-FI" dirty="0"/>
              <a:t>hieman</a:t>
            </a:r>
          </a:p>
        </p:txBody>
      </p:sp>
    </p:spTree>
    <p:extLst>
      <p:ext uri="{BB962C8B-B14F-4D97-AF65-F5344CB8AC3E}">
        <p14:creationId xmlns:p14="http://schemas.microsoft.com/office/powerpoint/2010/main" val="928755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379</TotalTime>
  <Words>76</Words>
  <Application>Microsoft Office PowerPoint</Application>
  <PresentationFormat>Näytössä katseltava diaesitys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Jukka Keränen</dc:creator>
  <cp:lastModifiedBy>Marko Paasimaa</cp:lastModifiedBy>
  <cp:revision>12</cp:revision>
  <dcterms:created xsi:type="dcterms:W3CDTF">2018-12-03T05:12:00Z</dcterms:created>
  <dcterms:modified xsi:type="dcterms:W3CDTF">2020-07-06T10:52:13Z</dcterms:modified>
</cp:coreProperties>
</file>