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1"/>
  </p:notesMasterIdLst>
  <p:handoutMasterIdLst>
    <p:handoutMasterId r:id="rId22"/>
  </p:handoutMasterIdLst>
  <p:sldIdLst>
    <p:sldId id="1063" r:id="rId6"/>
    <p:sldId id="1117" r:id="rId7"/>
    <p:sldId id="2076137459" r:id="rId8"/>
    <p:sldId id="1168" r:id="rId9"/>
    <p:sldId id="2076137443" r:id="rId10"/>
    <p:sldId id="2076137460" r:id="rId11"/>
    <p:sldId id="1104" r:id="rId12"/>
    <p:sldId id="1051" r:id="rId13"/>
    <p:sldId id="1068" r:id="rId14"/>
    <p:sldId id="2076137454" r:id="rId15"/>
    <p:sldId id="1065" r:id="rId16"/>
    <p:sldId id="2076137435" r:id="rId17"/>
    <p:sldId id="2076137439" r:id="rId18"/>
    <p:sldId id="1126" r:id="rId19"/>
    <p:sldId id="1075" r:id="rId2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7A8DA-1FBC-4FCA-A88C-A75D5D9C7674}" v="3" dt="2022-08-08T05:35:32.63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016" autoAdjust="0"/>
  </p:normalViewPr>
  <p:slideViewPr>
    <p:cSldViewPr showGuides="1">
      <p:cViewPr varScale="1">
        <p:scale>
          <a:sx n="76" d="100"/>
          <a:sy n="76" d="100"/>
        </p:scale>
        <p:origin x="78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2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Taul1!$A$4:$A$33</c:f>
              <c:strCache>
                <c:ptCount val="30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</c:strCache>
            </c:strRef>
          </c:cat>
          <c:val>
            <c:numRef>
              <c:f>Taul1!$B$4:$B$33</c:f>
              <c:numCache>
                <c:formatCode>General</c:formatCode>
                <c:ptCount val="30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Taul1!$A$4:$A$33</c:f>
              <c:strCache>
                <c:ptCount val="30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</c:strCache>
            </c:strRef>
          </c:cat>
          <c:val>
            <c:numRef>
              <c:f>Taul1!$C$4:$C$33</c:f>
              <c:numCache>
                <c:formatCode>#,##0</c:formatCode>
                <c:ptCount val="30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326300</c:v>
                </c:pt>
                <c:pt idx="1">
                  <c:v>299200</c:v>
                </c:pt>
                <c:pt idx="2">
                  <c:v>284200</c:v>
                </c:pt>
                <c:pt idx="3">
                  <c:v>290200</c:v>
                </c:pt>
                <c:pt idx="4">
                  <c:v>296700</c:v>
                </c:pt>
                <c:pt idx="5">
                  <c:v>290700</c:v>
                </c:pt>
                <c:pt idx="6">
                  <c:v>287000</c:v>
                </c:pt>
                <c:pt idx="7">
                  <c:v>288300</c:v>
                </c:pt>
                <c:pt idx="8">
                  <c:v>290300</c:v>
                </c:pt>
                <c:pt idx="9">
                  <c:v>297100</c:v>
                </c:pt>
                <c:pt idx="10">
                  <c:v>307400</c:v>
                </c:pt>
                <c:pt idx="11">
                  <c:v>313600</c:v>
                </c:pt>
                <c:pt idx="12">
                  <c:v>313900</c:v>
                </c:pt>
                <c:pt idx="13">
                  <c:v>322700</c:v>
                </c:pt>
                <c:pt idx="14">
                  <c:v>336421.84490524983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290178</c:v>
                </c:pt>
                <c:pt idx="1">
                  <c:v>279451</c:v>
                </c:pt>
                <c:pt idx="2">
                  <c:v>301810</c:v>
                </c:pt>
                <c:pt idx="3">
                  <c:v>327105</c:v>
                </c:pt>
                <c:pt idx="4">
                  <c:v>302967</c:v>
                </c:pt>
                <c:pt idx="5">
                  <c:v>287327</c:v>
                </c:pt>
                <c:pt idx="6" formatCode="General">
                  <c:v>273143</c:v>
                </c:pt>
                <c:pt idx="7" formatCode="General">
                  <c:v>255440.5</c:v>
                </c:pt>
                <c:pt idx="8" formatCode="General">
                  <c:v>284942.7</c:v>
                </c:pt>
                <c:pt idx="9" formatCode="General">
                  <c:v>283597</c:v>
                </c:pt>
                <c:pt idx="10" formatCode="General">
                  <c:v>287471</c:v>
                </c:pt>
                <c:pt idx="11" formatCode="General">
                  <c:v>297636</c:v>
                </c:pt>
                <c:pt idx="12" formatCode="General">
                  <c:v>288183</c:v>
                </c:pt>
                <c:pt idx="13" formatCode="General">
                  <c:v>297955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6581.54</c:v>
                </c:pt>
                <c:pt idx="2">
                  <c:v>6828.33</c:v>
                </c:pt>
                <c:pt idx="3">
                  <c:v>6684.96</c:v>
                </c:pt>
                <c:pt idx="4">
                  <c:v>8744.18</c:v>
                </c:pt>
                <c:pt idx="5">
                  <c:v>8039.07</c:v>
                </c:pt>
                <c:pt idx="6">
                  <c:v>8369.5</c:v>
                </c:pt>
                <c:pt idx="7">
                  <c:v>7326.13</c:v>
                </c:pt>
                <c:pt idx="8">
                  <c:v>9028.7000000000007</c:v>
                </c:pt>
                <c:pt idx="9">
                  <c:v>7867.55</c:v>
                </c:pt>
                <c:pt idx="10">
                  <c:v>8184.54</c:v>
                </c:pt>
                <c:pt idx="11">
                  <c:v>7259.63</c:v>
                </c:pt>
                <c:pt idx="12">
                  <c:v>8497.27</c:v>
                </c:pt>
                <c:pt idx="13">
                  <c:v>6721.02</c:v>
                </c:pt>
                <c:pt idx="14">
                  <c:v>7169.93</c:v>
                </c:pt>
                <c:pt idx="15">
                  <c:v>6505.82</c:v>
                </c:pt>
                <c:pt idx="16">
                  <c:v>7259.55</c:v>
                </c:pt>
                <c:pt idx="17">
                  <c:v>7273.28</c:v>
                </c:pt>
                <c:pt idx="18">
                  <c:v>7535.24</c:v>
                </c:pt>
                <c:pt idx="19">
                  <c:v>8865.7800000000007</c:v>
                </c:pt>
                <c:pt idx="20">
                  <c:v>7645.94</c:v>
                </c:pt>
                <c:pt idx="21">
                  <c:v>6610.4</c:v>
                </c:pt>
                <c:pt idx="22">
                  <c:v>8588.48</c:v>
                </c:pt>
                <c:pt idx="23">
                  <c:v>6951.17</c:v>
                </c:pt>
                <c:pt idx="24">
                  <c:v>7817.78</c:v>
                </c:pt>
                <c:pt idx="25">
                  <c:v>6687.95</c:v>
                </c:pt>
                <c:pt idx="26">
                  <c:v>6363.66</c:v>
                </c:pt>
                <c:pt idx="27">
                  <c:v>6349.4</c:v>
                </c:pt>
                <c:pt idx="28">
                  <c:v>7842.76</c:v>
                </c:pt>
                <c:pt idx="29">
                  <c:v>7477.48</c:v>
                </c:pt>
                <c:pt idx="30">
                  <c:v>9456.82</c:v>
                </c:pt>
                <c:pt idx="31">
                  <c:v>7119.07</c:v>
                </c:pt>
                <c:pt idx="32">
                  <c:v>11062.66</c:v>
                </c:pt>
                <c:pt idx="33">
                  <c:v>8906.01</c:v>
                </c:pt>
                <c:pt idx="34">
                  <c:v>8646.17</c:v>
                </c:pt>
                <c:pt idx="35">
                  <c:v>8714.52</c:v>
                </c:pt>
                <c:pt idx="36">
                  <c:v>9910.0499999999993</c:v>
                </c:pt>
                <c:pt idx="37">
                  <c:v>9916.4</c:v>
                </c:pt>
                <c:pt idx="38">
                  <c:v>9481.16</c:v>
                </c:pt>
                <c:pt idx="39">
                  <c:v>9795.76</c:v>
                </c:pt>
                <c:pt idx="40">
                  <c:v>11220.7</c:v>
                </c:pt>
                <c:pt idx="41">
                  <c:v>8793.1200000000008</c:v>
                </c:pt>
                <c:pt idx="42">
                  <c:v>8095.57</c:v>
                </c:pt>
                <c:pt idx="43">
                  <c:v>8588.84</c:v>
                </c:pt>
                <c:pt idx="44">
                  <c:v>12930.66</c:v>
                </c:pt>
                <c:pt idx="45">
                  <c:v>9227.6299999999992</c:v>
                </c:pt>
                <c:pt idx="46">
                  <c:v>9851.7800000000007</c:v>
                </c:pt>
                <c:pt idx="47">
                  <c:v>9654.9599999999991</c:v>
                </c:pt>
                <c:pt idx="48">
                  <c:v>13465.13</c:v>
                </c:pt>
                <c:pt idx="49">
                  <c:v>10044.370000000001</c:v>
                </c:pt>
                <c:pt idx="50">
                  <c:v>11033.1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4970.3999999999996</c:v>
                </c:pt>
                <c:pt idx="2">
                  <c:v>5357.78</c:v>
                </c:pt>
                <c:pt idx="3">
                  <c:v>5263.28</c:v>
                </c:pt>
                <c:pt idx="4">
                  <c:v>6567.41</c:v>
                </c:pt>
                <c:pt idx="5">
                  <c:v>5697.09</c:v>
                </c:pt>
                <c:pt idx="6">
                  <c:v>6446.61</c:v>
                </c:pt>
                <c:pt idx="7">
                  <c:v>5560.66</c:v>
                </c:pt>
                <c:pt idx="8">
                  <c:v>6898.34</c:v>
                </c:pt>
                <c:pt idx="9">
                  <c:v>5900.77</c:v>
                </c:pt>
                <c:pt idx="10">
                  <c:v>6321.02</c:v>
                </c:pt>
                <c:pt idx="11">
                  <c:v>5803.78</c:v>
                </c:pt>
                <c:pt idx="12">
                  <c:v>6803.74</c:v>
                </c:pt>
                <c:pt idx="13">
                  <c:v>5015.4399999999996</c:v>
                </c:pt>
                <c:pt idx="14">
                  <c:v>5349.05</c:v>
                </c:pt>
                <c:pt idx="15">
                  <c:v>5062.07</c:v>
                </c:pt>
                <c:pt idx="16">
                  <c:v>5649.46</c:v>
                </c:pt>
                <c:pt idx="17">
                  <c:v>5274.29</c:v>
                </c:pt>
                <c:pt idx="18">
                  <c:v>5469.31</c:v>
                </c:pt>
                <c:pt idx="19">
                  <c:v>6401.97</c:v>
                </c:pt>
                <c:pt idx="20">
                  <c:v>5721.48</c:v>
                </c:pt>
                <c:pt idx="21">
                  <c:v>4673.42</c:v>
                </c:pt>
                <c:pt idx="22">
                  <c:v>6262.38</c:v>
                </c:pt>
                <c:pt idx="23">
                  <c:v>5341.66</c:v>
                </c:pt>
                <c:pt idx="24">
                  <c:v>5572.71</c:v>
                </c:pt>
                <c:pt idx="25">
                  <c:v>4648.79</c:v>
                </c:pt>
                <c:pt idx="26">
                  <c:v>4457.49</c:v>
                </c:pt>
                <c:pt idx="27">
                  <c:v>4544.1499999999996</c:v>
                </c:pt>
                <c:pt idx="28">
                  <c:v>5463.64</c:v>
                </c:pt>
                <c:pt idx="29">
                  <c:v>5501.75</c:v>
                </c:pt>
                <c:pt idx="30">
                  <c:v>7348.88</c:v>
                </c:pt>
                <c:pt idx="31">
                  <c:v>5080.57</c:v>
                </c:pt>
                <c:pt idx="32">
                  <c:v>8145.92</c:v>
                </c:pt>
                <c:pt idx="33">
                  <c:v>5864.53</c:v>
                </c:pt>
                <c:pt idx="34">
                  <c:v>6214.87</c:v>
                </c:pt>
                <c:pt idx="35">
                  <c:v>6497.81</c:v>
                </c:pt>
                <c:pt idx="36">
                  <c:v>7154.33</c:v>
                </c:pt>
                <c:pt idx="37">
                  <c:v>7045.32</c:v>
                </c:pt>
                <c:pt idx="38">
                  <c:v>6550.81</c:v>
                </c:pt>
                <c:pt idx="39">
                  <c:v>7041.19</c:v>
                </c:pt>
                <c:pt idx="40">
                  <c:v>8617.2900000000009</c:v>
                </c:pt>
                <c:pt idx="41">
                  <c:v>6214.26</c:v>
                </c:pt>
                <c:pt idx="42">
                  <c:v>5659.59</c:v>
                </c:pt>
                <c:pt idx="43">
                  <c:v>6323.33</c:v>
                </c:pt>
                <c:pt idx="44">
                  <c:v>9451.06</c:v>
                </c:pt>
                <c:pt idx="45">
                  <c:v>6624.72</c:v>
                </c:pt>
                <c:pt idx="46">
                  <c:v>7642.07</c:v>
                </c:pt>
                <c:pt idx="47">
                  <c:v>7730.74</c:v>
                </c:pt>
                <c:pt idx="48">
                  <c:v>10670.44</c:v>
                </c:pt>
                <c:pt idx="49">
                  <c:v>7725.8</c:v>
                </c:pt>
                <c:pt idx="50">
                  <c:v>8098.49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1574.29</c:v>
                </c:pt>
                <c:pt idx="2">
                  <c:v>1432.51</c:v>
                </c:pt>
                <c:pt idx="3">
                  <c:v>1381.2</c:v>
                </c:pt>
                <c:pt idx="4">
                  <c:v>2110.38</c:v>
                </c:pt>
                <c:pt idx="5">
                  <c:v>2268.88</c:v>
                </c:pt>
                <c:pt idx="6">
                  <c:v>1862.92</c:v>
                </c:pt>
                <c:pt idx="7">
                  <c:v>1696.89</c:v>
                </c:pt>
                <c:pt idx="8">
                  <c:v>2046.45</c:v>
                </c:pt>
                <c:pt idx="9">
                  <c:v>1880.63</c:v>
                </c:pt>
                <c:pt idx="10">
                  <c:v>1779.59</c:v>
                </c:pt>
                <c:pt idx="11">
                  <c:v>1396.2</c:v>
                </c:pt>
                <c:pt idx="12">
                  <c:v>1623.97</c:v>
                </c:pt>
                <c:pt idx="13">
                  <c:v>1626.91</c:v>
                </c:pt>
                <c:pt idx="14">
                  <c:v>1751.96</c:v>
                </c:pt>
                <c:pt idx="15">
                  <c:v>1377.45</c:v>
                </c:pt>
                <c:pt idx="16">
                  <c:v>1527.53</c:v>
                </c:pt>
                <c:pt idx="17">
                  <c:v>1913.04</c:v>
                </c:pt>
                <c:pt idx="18">
                  <c:v>1986.89</c:v>
                </c:pt>
                <c:pt idx="19">
                  <c:v>2402.52</c:v>
                </c:pt>
                <c:pt idx="20">
                  <c:v>1821.83</c:v>
                </c:pt>
                <c:pt idx="21">
                  <c:v>1845.58</c:v>
                </c:pt>
                <c:pt idx="22">
                  <c:v>2227.14</c:v>
                </c:pt>
                <c:pt idx="23">
                  <c:v>1535.48</c:v>
                </c:pt>
                <c:pt idx="24">
                  <c:v>2155.85</c:v>
                </c:pt>
                <c:pt idx="25">
                  <c:v>1939.77</c:v>
                </c:pt>
                <c:pt idx="26">
                  <c:v>1806.36</c:v>
                </c:pt>
                <c:pt idx="27">
                  <c:v>1720.56</c:v>
                </c:pt>
                <c:pt idx="28">
                  <c:v>2277.0700000000002</c:v>
                </c:pt>
                <c:pt idx="29">
                  <c:v>1864.49</c:v>
                </c:pt>
                <c:pt idx="30">
                  <c:v>1995.87</c:v>
                </c:pt>
                <c:pt idx="31">
                  <c:v>1946.57</c:v>
                </c:pt>
                <c:pt idx="32">
                  <c:v>2785.84</c:v>
                </c:pt>
                <c:pt idx="33">
                  <c:v>2859.28</c:v>
                </c:pt>
                <c:pt idx="34">
                  <c:v>2266.7600000000002</c:v>
                </c:pt>
                <c:pt idx="35">
                  <c:v>2085.1999999999998</c:v>
                </c:pt>
                <c:pt idx="36">
                  <c:v>2581.34</c:v>
                </c:pt>
                <c:pt idx="37">
                  <c:v>2698.58</c:v>
                </c:pt>
                <c:pt idx="38">
                  <c:v>2776.97</c:v>
                </c:pt>
                <c:pt idx="39">
                  <c:v>2625.62</c:v>
                </c:pt>
                <c:pt idx="40">
                  <c:v>2427.9699999999998</c:v>
                </c:pt>
                <c:pt idx="41">
                  <c:v>2394.54</c:v>
                </c:pt>
                <c:pt idx="42">
                  <c:v>2257.4299999999998</c:v>
                </c:pt>
                <c:pt idx="43">
                  <c:v>2119.44</c:v>
                </c:pt>
                <c:pt idx="44">
                  <c:v>3289.39</c:v>
                </c:pt>
                <c:pt idx="45">
                  <c:v>2409.58</c:v>
                </c:pt>
                <c:pt idx="46">
                  <c:v>2000.26</c:v>
                </c:pt>
                <c:pt idx="47">
                  <c:v>1720.64</c:v>
                </c:pt>
                <c:pt idx="48">
                  <c:v>2566.09</c:v>
                </c:pt>
                <c:pt idx="49">
                  <c:v>2055.8200000000002</c:v>
                </c:pt>
                <c:pt idx="50">
                  <c:v>2690.76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2167.44</c:v>
                </c:pt>
                <c:pt idx="2">
                  <c:v>2658.35</c:v>
                </c:pt>
                <c:pt idx="3">
                  <c:v>2413.75</c:v>
                </c:pt>
                <c:pt idx="4">
                  <c:v>3236.35</c:v>
                </c:pt>
                <c:pt idx="5">
                  <c:v>3432.84</c:v>
                </c:pt>
                <c:pt idx="6">
                  <c:v>4346.12</c:v>
                </c:pt>
                <c:pt idx="7">
                  <c:v>3258.38</c:v>
                </c:pt>
                <c:pt idx="8">
                  <c:v>3789.12</c:v>
                </c:pt>
                <c:pt idx="9">
                  <c:v>3617.91</c:v>
                </c:pt>
                <c:pt idx="10">
                  <c:v>3461.25</c:v>
                </c:pt>
                <c:pt idx="11">
                  <c:v>3160.15</c:v>
                </c:pt>
                <c:pt idx="12">
                  <c:v>3887.99</c:v>
                </c:pt>
                <c:pt idx="13">
                  <c:v>3160.23</c:v>
                </c:pt>
                <c:pt idx="14">
                  <c:v>3438.97</c:v>
                </c:pt>
                <c:pt idx="15">
                  <c:v>3177.44</c:v>
                </c:pt>
                <c:pt idx="16">
                  <c:v>3177.9</c:v>
                </c:pt>
                <c:pt idx="17">
                  <c:v>3878.04</c:v>
                </c:pt>
                <c:pt idx="18">
                  <c:v>4200.66</c:v>
                </c:pt>
                <c:pt idx="19">
                  <c:v>4894.82</c:v>
                </c:pt>
                <c:pt idx="20">
                  <c:v>3922.24</c:v>
                </c:pt>
                <c:pt idx="21">
                  <c:v>3530.4</c:v>
                </c:pt>
                <c:pt idx="22">
                  <c:v>5530.41</c:v>
                </c:pt>
                <c:pt idx="23">
                  <c:v>4202.54</c:v>
                </c:pt>
                <c:pt idx="24">
                  <c:v>3945.98</c:v>
                </c:pt>
                <c:pt idx="25">
                  <c:v>3590.82</c:v>
                </c:pt>
                <c:pt idx="26">
                  <c:v>3335.18</c:v>
                </c:pt>
                <c:pt idx="27">
                  <c:v>3185.99</c:v>
                </c:pt>
                <c:pt idx="28">
                  <c:v>4224.4399999999996</c:v>
                </c:pt>
                <c:pt idx="29">
                  <c:v>4184.3100000000004</c:v>
                </c:pt>
                <c:pt idx="30">
                  <c:v>5988.4</c:v>
                </c:pt>
                <c:pt idx="31">
                  <c:v>3867.81</c:v>
                </c:pt>
                <c:pt idx="32">
                  <c:v>7275.68</c:v>
                </c:pt>
                <c:pt idx="33">
                  <c:v>4889.93</c:v>
                </c:pt>
                <c:pt idx="34">
                  <c:v>4864.62</c:v>
                </c:pt>
                <c:pt idx="35">
                  <c:v>4954.8</c:v>
                </c:pt>
                <c:pt idx="36">
                  <c:v>5628.28</c:v>
                </c:pt>
                <c:pt idx="37">
                  <c:v>5534.7</c:v>
                </c:pt>
                <c:pt idx="38">
                  <c:v>5030.29</c:v>
                </c:pt>
                <c:pt idx="39">
                  <c:v>4881.96</c:v>
                </c:pt>
                <c:pt idx="40">
                  <c:v>5739.87</c:v>
                </c:pt>
                <c:pt idx="41">
                  <c:v>4459.9799999999996</c:v>
                </c:pt>
                <c:pt idx="42">
                  <c:v>3403.21</c:v>
                </c:pt>
                <c:pt idx="43">
                  <c:v>3863.04</c:v>
                </c:pt>
                <c:pt idx="44">
                  <c:v>5748.25</c:v>
                </c:pt>
                <c:pt idx="45">
                  <c:v>4743.62</c:v>
                </c:pt>
                <c:pt idx="46">
                  <c:v>5114.5600000000004</c:v>
                </c:pt>
                <c:pt idx="47">
                  <c:v>4850.42</c:v>
                </c:pt>
                <c:pt idx="48">
                  <c:v>6161.68</c:v>
                </c:pt>
                <c:pt idx="49">
                  <c:v>5220.3500000000004</c:v>
                </c:pt>
                <c:pt idx="50">
                  <c:v>5365.87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1597.97</c:v>
                </c:pt>
                <c:pt idx="2">
                  <c:v>1961.59</c:v>
                </c:pt>
                <c:pt idx="3">
                  <c:v>1915.18</c:v>
                </c:pt>
                <c:pt idx="4">
                  <c:v>2269.48</c:v>
                </c:pt>
                <c:pt idx="5">
                  <c:v>2397.34</c:v>
                </c:pt>
                <c:pt idx="6">
                  <c:v>3252.6</c:v>
                </c:pt>
                <c:pt idx="7">
                  <c:v>2484.85</c:v>
                </c:pt>
                <c:pt idx="8">
                  <c:v>2863.29</c:v>
                </c:pt>
                <c:pt idx="9">
                  <c:v>2692.8</c:v>
                </c:pt>
                <c:pt idx="10">
                  <c:v>2548.86</c:v>
                </c:pt>
                <c:pt idx="11">
                  <c:v>2352.48</c:v>
                </c:pt>
                <c:pt idx="12">
                  <c:v>3015.7</c:v>
                </c:pt>
                <c:pt idx="13">
                  <c:v>2389.3000000000002</c:v>
                </c:pt>
                <c:pt idx="14">
                  <c:v>2441.09</c:v>
                </c:pt>
                <c:pt idx="15">
                  <c:v>2427.52</c:v>
                </c:pt>
                <c:pt idx="16">
                  <c:v>2347.02</c:v>
                </c:pt>
                <c:pt idx="17">
                  <c:v>2779.14</c:v>
                </c:pt>
                <c:pt idx="18">
                  <c:v>2930.2</c:v>
                </c:pt>
                <c:pt idx="19">
                  <c:v>3253.96</c:v>
                </c:pt>
                <c:pt idx="20">
                  <c:v>2873.46</c:v>
                </c:pt>
                <c:pt idx="21">
                  <c:v>2518.7199999999998</c:v>
                </c:pt>
                <c:pt idx="22">
                  <c:v>4103.41</c:v>
                </c:pt>
                <c:pt idx="23">
                  <c:v>3396.85</c:v>
                </c:pt>
                <c:pt idx="24">
                  <c:v>2819.25</c:v>
                </c:pt>
                <c:pt idx="25">
                  <c:v>2406.09</c:v>
                </c:pt>
                <c:pt idx="26">
                  <c:v>2261.6999999999998</c:v>
                </c:pt>
                <c:pt idx="27">
                  <c:v>2258.41</c:v>
                </c:pt>
                <c:pt idx="28">
                  <c:v>2855.29</c:v>
                </c:pt>
                <c:pt idx="29">
                  <c:v>3146.91</c:v>
                </c:pt>
                <c:pt idx="30">
                  <c:v>4907.96</c:v>
                </c:pt>
                <c:pt idx="31">
                  <c:v>2916.13</c:v>
                </c:pt>
                <c:pt idx="32">
                  <c:v>5649.64</c:v>
                </c:pt>
                <c:pt idx="33">
                  <c:v>3306.74</c:v>
                </c:pt>
                <c:pt idx="34">
                  <c:v>3711.17</c:v>
                </c:pt>
                <c:pt idx="35">
                  <c:v>3916.03</c:v>
                </c:pt>
                <c:pt idx="36">
                  <c:v>4253.71</c:v>
                </c:pt>
                <c:pt idx="37">
                  <c:v>4056.89</c:v>
                </c:pt>
                <c:pt idx="38">
                  <c:v>3539.29</c:v>
                </c:pt>
                <c:pt idx="39">
                  <c:v>3267.88</c:v>
                </c:pt>
                <c:pt idx="40">
                  <c:v>4509.51</c:v>
                </c:pt>
                <c:pt idx="41">
                  <c:v>3311.41</c:v>
                </c:pt>
                <c:pt idx="42">
                  <c:v>2261.7399999999998</c:v>
                </c:pt>
                <c:pt idx="43">
                  <c:v>2750.25</c:v>
                </c:pt>
                <c:pt idx="44">
                  <c:v>3731.01</c:v>
                </c:pt>
                <c:pt idx="45">
                  <c:v>3607.7</c:v>
                </c:pt>
                <c:pt idx="46">
                  <c:v>4284.05</c:v>
                </c:pt>
                <c:pt idx="47">
                  <c:v>4151.75</c:v>
                </c:pt>
                <c:pt idx="48">
                  <c:v>5234.9399999999996</c:v>
                </c:pt>
                <c:pt idx="49">
                  <c:v>4343.2700000000004</c:v>
                </c:pt>
                <c:pt idx="50">
                  <c:v>3832.51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569.47</c:v>
                </c:pt>
                <c:pt idx="2">
                  <c:v>696.77</c:v>
                </c:pt>
                <c:pt idx="3">
                  <c:v>498.57</c:v>
                </c:pt>
                <c:pt idx="4">
                  <c:v>966.86</c:v>
                </c:pt>
                <c:pt idx="5">
                  <c:v>1035.5</c:v>
                </c:pt>
                <c:pt idx="6">
                  <c:v>1093.51</c:v>
                </c:pt>
                <c:pt idx="7">
                  <c:v>773.53</c:v>
                </c:pt>
                <c:pt idx="8">
                  <c:v>925.83</c:v>
                </c:pt>
                <c:pt idx="9">
                  <c:v>925.11</c:v>
                </c:pt>
                <c:pt idx="10">
                  <c:v>912.39</c:v>
                </c:pt>
                <c:pt idx="11">
                  <c:v>807.67</c:v>
                </c:pt>
                <c:pt idx="12">
                  <c:v>872.29</c:v>
                </c:pt>
                <c:pt idx="13">
                  <c:v>770.93</c:v>
                </c:pt>
                <c:pt idx="14">
                  <c:v>997.88</c:v>
                </c:pt>
                <c:pt idx="15">
                  <c:v>749.92</c:v>
                </c:pt>
                <c:pt idx="16">
                  <c:v>830.88</c:v>
                </c:pt>
                <c:pt idx="17">
                  <c:v>1098.9000000000001</c:v>
                </c:pt>
                <c:pt idx="18">
                  <c:v>1270.46</c:v>
                </c:pt>
                <c:pt idx="19">
                  <c:v>1640.86</c:v>
                </c:pt>
                <c:pt idx="20">
                  <c:v>1048.78</c:v>
                </c:pt>
                <c:pt idx="21">
                  <c:v>1011.68</c:v>
                </c:pt>
                <c:pt idx="22">
                  <c:v>1426.99</c:v>
                </c:pt>
                <c:pt idx="23">
                  <c:v>805.69</c:v>
                </c:pt>
                <c:pt idx="24">
                  <c:v>1126.73</c:v>
                </c:pt>
                <c:pt idx="25">
                  <c:v>1184.72</c:v>
                </c:pt>
                <c:pt idx="26">
                  <c:v>1073.48</c:v>
                </c:pt>
                <c:pt idx="27">
                  <c:v>927.58</c:v>
                </c:pt>
                <c:pt idx="28">
                  <c:v>1369.15</c:v>
                </c:pt>
                <c:pt idx="29">
                  <c:v>1037.4000000000001</c:v>
                </c:pt>
                <c:pt idx="30">
                  <c:v>1080.44</c:v>
                </c:pt>
                <c:pt idx="31">
                  <c:v>951.68</c:v>
                </c:pt>
                <c:pt idx="32">
                  <c:v>1626.05</c:v>
                </c:pt>
                <c:pt idx="33">
                  <c:v>1583.19</c:v>
                </c:pt>
                <c:pt idx="34">
                  <c:v>1153.46</c:v>
                </c:pt>
                <c:pt idx="35">
                  <c:v>1038.77</c:v>
                </c:pt>
                <c:pt idx="36">
                  <c:v>1374.57</c:v>
                </c:pt>
                <c:pt idx="37">
                  <c:v>1477.81</c:v>
                </c:pt>
                <c:pt idx="38">
                  <c:v>1490.99</c:v>
                </c:pt>
                <c:pt idx="39">
                  <c:v>1614.08</c:v>
                </c:pt>
                <c:pt idx="40">
                  <c:v>1230.3599999999999</c:v>
                </c:pt>
                <c:pt idx="41">
                  <c:v>1148.56</c:v>
                </c:pt>
                <c:pt idx="42">
                  <c:v>1141.47</c:v>
                </c:pt>
                <c:pt idx="43">
                  <c:v>1112.8</c:v>
                </c:pt>
                <c:pt idx="44">
                  <c:v>2017.23</c:v>
                </c:pt>
                <c:pt idx="45">
                  <c:v>1135.92</c:v>
                </c:pt>
                <c:pt idx="46">
                  <c:v>830.51</c:v>
                </c:pt>
                <c:pt idx="47">
                  <c:v>698.67</c:v>
                </c:pt>
                <c:pt idx="48">
                  <c:v>926.74</c:v>
                </c:pt>
                <c:pt idx="49">
                  <c:v>877.08</c:v>
                </c:pt>
                <c:pt idx="50">
                  <c:v>1533.36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Sheet1!$A$2:$A$52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1201.8</c:v>
                </c:pt>
                <c:pt idx="1">
                  <c:v>1163</c:v>
                </c:pt>
                <c:pt idx="2">
                  <c:v>1254.0999999999999</c:v>
                </c:pt>
                <c:pt idx="3">
                  <c:v>1089.0999999999999</c:v>
                </c:pt>
                <c:pt idx="4">
                  <c:v>1396.7</c:v>
                </c:pt>
                <c:pt idx="5">
                  <c:v>1745.6</c:v>
                </c:pt>
                <c:pt idx="6">
                  <c:v>1932.4</c:v>
                </c:pt>
                <c:pt idx="7">
                  <c:v>1875.1</c:v>
                </c:pt>
                <c:pt idx="8">
                  <c:v>1757.8</c:v>
                </c:pt>
                <c:pt idx="9">
                  <c:v>1819.1</c:v>
                </c:pt>
                <c:pt idx="10">
                  <c:v>2076.5</c:v>
                </c:pt>
                <c:pt idx="11">
                  <c:v>1674.7</c:v>
                </c:pt>
                <c:pt idx="12">
                  <c:v>1689.4</c:v>
                </c:pt>
                <c:pt idx="13">
                  <c:v>1475.3</c:v>
                </c:pt>
                <c:pt idx="14">
                  <c:v>1586.2</c:v>
                </c:pt>
                <c:pt idx="15">
                  <c:v>1600</c:v>
                </c:pt>
                <c:pt idx="16">
                  <c:v>1416.2</c:v>
                </c:pt>
                <c:pt idx="17">
                  <c:v>1614.4</c:v>
                </c:pt>
                <c:pt idx="18">
                  <c:v>1700.5</c:v>
                </c:pt>
                <c:pt idx="19">
                  <c:v>2154.3000000000002</c:v>
                </c:pt>
                <c:pt idx="20">
                  <c:v>2228.8000000000002</c:v>
                </c:pt>
                <c:pt idx="21">
                  <c:v>2329.6</c:v>
                </c:pt>
                <c:pt idx="22">
                  <c:v>2453.4</c:v>
                </c:pt>
                <c:pt idx="23">
                  <c:v>2238.3000000000002</c:v>
                </c:pt>
                <c:pt idx="24">
                  <c:v>2259.1999999999998</c:v>
                </c:pt>
                <c:pt idx="25">
                  <c:v>2395.5</c:v>
                </c:pt>
                <c:pt idx="26">
                  <c:v>2300.6</c:v>
                </c:pt>
                <c:pt idx="27">
                  <c:v>2021.7</c:v>
                </c:pt>
                <c:pt idx="28">
                  <c:v>2113.5</c:v>
                </c:pt>
                <c:pt idx="29">
                  <c:v>2104.9</c:v>
                </c:pt>
                <c:pt idx="30">
                  <c:v>2105.1</c:v>
                </c:pt>
                <c:pt idx="31">
                  <c:v>1903.1</c:v>
                </c:pt>
                <c:pt idx="32">
                  <c:v>2117</c:v>
                </c:pt>
                <c:pt idx="33">
                  <c:v>2516.6</c:v>
                </c:pt>
                <c:pt idx="34">
                  <c:v>2363.3000000000002</c:v>
                </c:pt>
                <c:pt idx="35">
                  <c:v>2335.3000000000002</c:v>
                </c:pt>
                <c:pt idx="36">
                  <c:v>2385.3000000000002</c:v>
                </c:pt>
                <c:pt idx="37">
                  <c:v>2572.1</c:v>
                </c:pt>
                <c:pt idx="38">
                  <c:v>2670.6</c:v>
                </c:pt>
                <c:pt idx="39">
                  <c:v>3129.8</c:v>
                </c:pt>
                <c:pt idx="40">
                  <c:v>3025.3</c:v>
                </c:pt>
                <c:pt idx="41">
                  <c:v>3018.5</c:v>
                </c:pt>
                <c:pt idx="42">
                  <c:v>2936</c:v>
                </c:pt>
                <c:pt idx="43">
                  <c:v>2855.4</c:v>
                </c:pt>
                <c:pt idx="44">
                  <c:v>3563.8</c:v>
                </c:pt>
                <c:pt idx="45">
                  <c:v>4168.1000000000004</c:v>
                </c:pt>
                <c:pt idx="46">
                  <c:v>4224</c:v>
                </c:pt>
                <c:pt idx="47">
                  <c:v>4165.3</c:v>
                </c:pt>
                <c:pt idx="48">
                  <c:v>3882.4</c:v>
                </c:pt>
                <c:pt idx="49">
                  <c:v>3923.7</c:v>
                </c:pt>
                <c:pt idx="50">
                  <c:v>4313.8999999999996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7297.6</c:v>
                </c:pt>
                <c:pt idx="1">
                  <c:v>7015</c:v>
                </c:pt>
                <c:pt idx="2">
                  <c:v>7020.5</c:v>
                </c:pt>
                <c:pt idx="3">
                  <c:v>6950.2</c:v>
                </c:pt>
                <c:pt idx="4">
                  <c:v>5990.5</c:v>
                </c:pt>
                <c:pt idx="5">
                  <c:v>6010.1</c:v>
                </c:pt>
                <c:pt idx="6">
                  <c:v>6775.8</c:v>
                </c:pt>
                <c:pt idx="7">
                  <c:v>7130.4</c:v>
                </c:pt>
                <c:pt idx="8">
                  <c:v>7181.6</c:v>
                </c:pt>
                <c:pt idx="9">
                  <c:v>7273.1</c:v>
                </c:pt>
                <c:pt idx="10">
                  <c:v>6912.2</c:v>
                </c:pt>
                <c:pt idx="11">
                  <c:v>6621.1</c:v>
                </c:pt>
                <c:pt idx="12">
                  <c:v>6937.1</c:v>
                </c:pt>
                <c:pt idx="13">
                  <c:v>7194</c:v>
                </c:pt>
                <c:pt idx="14">
                  <c:v>6941.8</c:v>
                </c:pt>
                <c:pt idx="15">
                  <c:v>6979.8</c:v>
                </c:pt>
                <c:pt idx="16">
                  <c:v>6323.7</c:v>
                </c:pt>
                <c:pt idx="17">
                  <c:v>6863.1</c:v>
                </c:pt>
                <c:pt idx="18">
                  <c:v>6888</c:v>
                </c:pt>
                <c:pt idx="19">
                  <c:v>7499.9</c:v>
                </c:pt>
                <c:pt idx="20">
                  <c:v>7589.3</c:v>
                </c:pt>
                <c:pt idx="21">
                  <c:v>7811.8</c:v>
                </c:pt>
                <c:pt idx="22">
                  <c:v>8769.4</c:v>
                </c:pt>
                <c:pt idx="23">
                  <c:v>9775.6</c:v>
                </c:pt>
                <c:pt idx="24">
                  <c:v>9896.5</c:v>
                </c:pt>
                <c:pt idx="25">
                  <c:v>10074.299999999999</c:v>
                </c:pt>
                <c:pt idx="26">
                  <c:v>9147.4</c:v>
                </c:pt>
                <c:pt idx="27">
                  <c:v>9535.5</c:v>
                </c:pt>
                <c:pt idx="28">
                  <c:v>9511.9</c:v>
                </c:pt>
                <c:pt idx="29">
                  <c:v>10227.700000000001</c:v>
                </c:pt>
                <c:pt idx="30">
                  <c:v>11972.9</c:v>
                </c:pt>
                <c:pt idx="31">
                  <c:v>12241.3</c:v>
                </c:pt>
                <c:pt idx="32">
                  <c:v>14208</c:v>
                </c:pt>
                <c:pt idx="33">
                  <c:v>14471.3</c:v>
                </c:pt>
                <c:pt idx="34">
                  <c:v>14173.4</c:v>
                </c:pt>
                <c:pt idx="35">
                  <c:v>15408.2</c:v>
                </c:pt>
                <c:pt idx="36">
                  <c:v>15947.8</c:v>
                </c:pt>
                <c:pt idx="37">
                  <c:v>16744.3</c:v>
                </c:pt>
                <c:pt idx="38">
                  <c:v>16621.900000000001</c:v>
                </c:pt>
                <c:pt idx="39">
                  <c:v>15810.8</c:v>
                </c:pt>
                <c:pt idx="40">
                  <c:v>15948.6</c:v>
                </c:pt>
                <c:pt idx="41">
                  <c:v>15764.1</c:v>
                </c:pt>
                <c:pt idx="42">
                  <c:v>15281.7</c:v>
                </c:pt>
                <c:pt idx="43">
                  <c:v>14965.1</c:v>
                </c:pt>
                <c:pt idx="44">
                  <c:v>14513.5</c:v>
                </c:pt>
                <c:pt idx="45">
                  <c:v>15192.7</c:v>
                </c:pt>
                <c:pt idx="46">
                  <c:v>16065.2</c:v>
                </c:pt>
                <c:pt idx="47">
                  <c:v>17537.599999999999</c:v>
                </c:pt>
                <c:pt idx="48">
                  <c:v>17722</c:v>
                </c:pt>
                <c:pt idx="49">
                  <c:v>17447.7</c:v>
                </c:pt>
                <c:pt idx="50">
                  <c:v>16731.7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96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oleObject" Target="../embeddings/oleObject7.bin"/><Relationship Id="rId19" Type="http://schemas.openxmlformats.org/officeDocument/2006/relationships/image" Target="../media/image20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tags" Target="../tags/tag13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emf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10.8.2022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suurempi kuin kertaakaan aiemmin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514791" y="627534"/>
            <a:ext cx="1945641" cy="603621"/>
          </a:xfrm>
          <a:prstGeom prst="wedgeRoundRectCallout">
            <a:avLst>
              <a:gd name="adj1" fmla="val 17448"/>
              <a:gd name="adj2" fmla="val 65745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4 700 lomautusjärjestelyiden piirissä 30.6.2022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B9BCB81-0491-4C8C-9FE6-301FFB3AC146}"/>
              </a:ext>
            </a:extLst>
          </p:cNvPr>
          <p:cNvSpPr txBox="1"/>
          <p:nvPr/>
        </p:nvSpPr>
        <p:spPr>
          <a:xfrm>
            <a:off x="7718825" y="4217490"/>
            <a:ext cx="3600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26674772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II/2022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II,2022 / 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huhti-kesäkuu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II,2022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II,2022 / 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89007304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30.6.2022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30.6.2022 / 31.3.2022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712878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345007727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701750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Läntisissä talouksissa taantuma vaikuttaa väistämättömältä.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Riskit hyvin negatiiviseenkin kehitykseen merkittäviä: energian saatavuus ja hinta Euroopassa, sodan kehittyminen, Kiinan rooli, stagflaatio jne.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Kone- ja metallituoteteollisuuden vientitilausten arvo jo selvästi vuodentakaista alemmalla tasolla.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Kohonnut hintataso huomioiden tilauskertymä yllättävänkin heikko.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Euroopassa teollisuuden pidemmän aikavälin suhdanneodotukset jatkaneet heikentymistään.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Kasvaneet varastot ja hiipuva kysyntä muodostavat merkittävän riskin liiketoiminnalle </a:t>
            </a:r>
            <a:endParaRPr lang="fi-FI" sz="1050" dirty="0"/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Kysyntätilanteessa ei nopeita muutoksia heikompaan, pikemminkin jatkuvaa tasaista hiipumista.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Myös hidastuvassa kysyntätilanteessa mahdollista menestyä.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Kustannuskilpailukyvystä pidettävä huolta.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Teknologinen </a:t>
            </a:r>
            <a:r>
              <a:rPr lang="fi-FI" sz="1050" dirty="0" err="1"/>
              <a:t>edelläkävijyys</a:t>
            </a:r>
            <a:r>
              <a:rPr lang="fi-FI" sz="1050" dirty="0"/>
              <a:t> ja korkea osaaminen keskeistä. Vihreän siirtymän arvoketjuissa mukanaolo tukee kysyntää myös huonossa suhdanteessa.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Puolustusteollisuus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2"/>
            <a:ext cx="6977283" cy="1438956"/>
          </a:xfrm>
        </p:spPr>
        <p:txBody>
          <a:bodyPr/>
          <a:lstStyle/>
          <a:p>
            <a:r>
              <a:rPr lang="fi-FI" dirty="0"/>
              <a:t>Kommenttipuheenvuorot:</a:t>
            </a:r>
          </a:p>
          <a:p>
            <a:endParaRPr lang="fi-FI" dirty="0"/>
          </a:p>
          <a:p>
            <a:r>
              <a:rPr lang="fi-FI" dirty="0"/>
              <a:t>Jaakko Hirvola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23" y="1995686"/>
            <a:ext cx="7440754" cy="1797617"/>
          </a:xfrm>
        </p:spPr>
        <p:txBody>
          <a:bodyPr>
            <a:noAutofit/>
          </a:bodyPr>
          <a:lstStyle/>
          <a:p>
            <a:r>
              <a:rPr lang="fi-FI" sz="2000" dirty="0"/>
              <a:t>Taantuma Euroopassa ja Yhdysvalloissa näyttää hyvin todennäköiseltä – syvyys ja kesto vielä epävarmaa</a:t>
            </a:r>
          </a:p>
          <a:p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Kasvu yskähtelee niin euroalueella kuin Yhdysvalloissakin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23A9AF-CC98-4FBC-A917-DCD4B1F79E9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23A9AF-CC98-4FBC-A917-DCD4B1F79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9077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Teollisuudessa tuotanto kääntymässä laskuun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4175" y="111125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111125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CPB,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määrän kehitys</a:t>
            </a:r>
          </a:p>
        </p:txBody>
      </p:sp>
    </p:spTree>
    <p:extLst>
      <p:ext uri="{BB962C8B-B14F-4D97-AF65-F5344CB8AC3E}">
        <p14:creationId xmlns:p14="http://schemas.microsoft.com/office/powerpoint/2010/main" val="33833616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1B2B53F-58F0-454B-B341-05DDBEB687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Raaka-aineiden hintapaineet hellittäneet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5D138E4-4AE6-4478-BD33-B9C16FEE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8A3852-D78D-4EF5-B7D7-CF8B9609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5F6DDC-36DA-46AB-A93C-BD8FC95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056D9BA-0411-4BEE-B4D2-91ED4BC3E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London </a:t>
            </a:r>
            <a:r>
              <a:rPr lang="fi-FI" dirty="0" err="1"/>
              <a:t>Metal</a:t>
            </a:r>
            <a:r>
              <a:rPr lang="fi-FI" dirty="0"/>
              <a:t> Exchange (LME), </a:t>
            </a:r>
            <a:r>
              <a:rPr lang="fi-FI" dirty="0" err="1"/>
              <a:t>Macrobond</a:t>
            </a:r>
            <a:endParaRPr lang="fi-FI" dirty="0"/>
          </a:p>
          <a:p>
            <a:r>
              <a:rPr lang="fi-FI" dirty="0"/>
              <a:t>Hinnat USD</a:t>
            </a:r>
          </a:p>
        </p:txBody>
      </p:sp>
      <p:graphicFrame>
        <p:nvGraphicFramePr>
          <p:cNvPr id="12" name="Sisällön paikkamerkki 8">
            <a:extLst>
              <a:ext uri="{FF2B5EF4-FFF2-40B4-BE49-F238E27FC236}">
                <a16:creationId xmlns:a16="http://schemas.microsoft.com/office/drawing/2014/main" id="{FC388620-56F8-4B5C-A112-B1433996171B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8">
                        <a:extLst>
                          <a:ext uri="{FF2B5EF4-FFF2-40B4-BE49-F238E27FC236}">
                            <a16:creationId xmlns:a16="http://schemas.microsoft.com/office/drawing/2014/main" id="{FC388620-56F8-4B5C-A112-B14339961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0603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452243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Suhdanteen jäähtyminen näkyy myös suomalaisessa teknologiateollisuudessa</a:t>
            </a:r>
            <a:endParaRPr lang="fi-FI" sz="1600" dirty="0"/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Dramaattista käännettä heikompaan ei kuitenkaan vielä nähtävissä</a:t>
            </a:r>
          </a:p>
          <a:p>
            <a:pPr>
              <a:lnSpc>
                <a:spcPct val="100000"/>
              </a:lnSpc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Materiaalihaasteet helpottamassa myös Suomessa. Tilanteet kuitenkin vaihtelevat paljon yritysten välillä.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05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Korkealla kustannustasolla täytettyihin varastoihin ja hiipuvaan kysyntään liittyy merkittäviä liiketaloudellisia riskejä.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Kone- ja metallituoteteollisuuden uusien vientitilausten arvo jo selvästi vuodentakaista alempi. 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Tilauskanta on kuitenkin hyvin vahva ja tuotanto kehittyneekin vahvasti pitkälle loppuvuoteen.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Kysyntätilanteessa ei nopeita muutoksia heikompaan, pikemminkin jatkuvaa tasaista hiipumista.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Heikentyvässä kysyntäympäristössä kustannuskilpailukyvyn merkitys korostuu jälleen.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9.8.2022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heinäkuu 2022.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4" y="2449415"/>
          <a:ext cx="78640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edelleen ripeässä kasvussa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10506</TotalTime>
  <Words>672</Words>
  <Application>Microsoft Office PowerPoint</Application>
  <PresentationFormat>Näytössä katseltava esitys (16:9)</PresentationFormat>
  <Paragraphs>217</Paragraphs>
  <Slides>15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141</cp:revision>
  <cp:lastPrinted>2020-08-06T06:12:28Z</cp:lastPrinted>
  <dcterms:created xsi:type="dcterms:W3CDTF">2019-10-17T09:08:24Z</dcterms:created>
  <dcterms:modified xsi:type="dcterms:W3CDTF">2022-08-09T08:09:46Z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