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6"/>
  </p:notesMasterIdLst>
  <p:handoutMasterIdLst>
    <p:handoutMasterId r:id="rId87"/>
  </p:handoutMasterIdLst>
  <p:sldIdLst>
    <p:sldId id="256" r:id="rId5"/>
    <p:sldId id="346" r:id="rId6"/>
    <p:sldId id="305" r:id="rId7"/>
    <p:sldId id="355" r:id="rId8"/>
    <p:sldId id="259" r:id="rId9"/>
    <p:sldId id="260" r:id="rId10"/>
    <p:sldId id="261" r:id="rId11"/>
    <p:sldId id="356" r:id="rId12"/>
    <p:sldId id="348" r:id="rId13"/>
    <p:sldId id="362" r:id="rId14"/>
    <p:sldId id="344" r:id="rId15"/>
    <p:sldId id="264" r:id="rId16"/>
    <p:sldId id="345" r:id="rId17"/>
    <p:sldId id="265" r:id="rId18"/>
    <p:sldId id="283" r:id="rId19"/>
    <p:sldId id="298" r:id="rId20"/>
    <p:sldId id="299" r:id="rId21"/>
    <p:sldId id="271" r:id="rId22"/>
    <p:sldId id="306" r:id="rId23"/>
    <p:sldId id="273" r:id="rId24"/>
    <p:sldId id="274" r:id="rId25"/>
    <p:sldId id="272" r:id="rId26"/>
    <p:sldId id="301" r:id="rId27"/>
    <p:sldId id="303" r:id="rId28"/>
    <p:sldId id="300" r:id="rId29"/>
    <p:sldId id="302" r:id="rId30"/>
    <p:sldId id="304" r:id="rId31"/>
    <p:sldId id="275" r:id="rId32"/>
    <p:sldId id="276" r:id="rId33"/>
    <p:sldId id="277" r:id="rId34"/>
    <p:sldId id="308" r:id="rId35"/>
    <p:sldId id="309" r:id="rId36"/>
    <p:sldId id="310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57" r:id="rId50"/>
    <p:sldId id="358" r:id="rId51"/>
    <p:sldId id="353" r:id="rId52"/>
    <p:sldId id="354" r:id="rId53"/>
    <p:sldId id="278" r:id="rId54"/>
    <p:sldId id="324" r:id="rId55"/>
    <p:sldId id="325" r:id="rId56"/>
    <p:sldId id="280" r:id="rId57"/>
    <p:sldId id="279" r:id="rId58"/>
    <p:sldId id="326" r:id="rId59"/>
    <p:sldId id="327" r:id="rId60"/>
    <p:sldId id="281" r:id="rId61"/>
    <p:sldId id="284" r:id="rId62"/>
    <p:sldId id="328" r:id="rId63"/>
    <p:sldId id="285" r:id="rId64"/>
    <p:sldId id="329" r:id="rId65"/>
    <p:sldId id="286" r:id="rId66"/>
    <p:sldId id="330" r:id="rId67"/>
    <p:sldId id="287" r:id="rId68"/>
    <p:sldId id="331" r:id="rId69"/>
    <p:sldId id="288" r:id="rId70"/>
    <p:sldId id="332" r:id="rId71"/>
    <p:sldId id="289" r:id="rId72"/>
    <p:sldId id="290" r:id="rId73"/>
    <p:sldId id="291" r:id="rId74"/>
    <p:sldId id="292" r:id="rId75"/>
    <p:sldId id="293" r:id="rId76"/>
    <p:sldId id="294" r:id="rId77"/>
    <p:sldId id="359" r:id="rId78"/>
    <p:sldId id="360" r:id="rId79"/>
    <p:sldId id="295" r:id="rId80"/>
    <p:sldId id="333" r:id="rId81"/>
    <p:sldId id="296" r:id="rId82"/>
    <p:sldId id="334" r:id="rId83"/>
    <p:sldId id="297" r:id="rId84"/>
    <p:sldId id="335" r:id="rId85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  <p:cmAuthor id="2" name="Rautaporras Petteri" initials="RP" lastIdx="1" clrIdx="1">
    <p:extLst>
      <p:ext uri="{19B8F6BF-5375-455C-9EA6-DF929625EA0E}">
        <p15:presenceInfo xmlns:p15="http://schemas.microsoft.com/office/powerpoint/2012/main" userId="S::petteri.rautaporras@teknologiateollisuus.fi::81ae4bc9-51ec-4b09-af2d-f08f948659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09" autoAdjust="0"/>
  </p:normalViewPr>
  <p:slideViewPr>
    <p:cSldViewPr showGuides="1">
      <p:cViewPr varScale="1">
        <p:scale>
          <a:sx n="109" d="100"/>
          <a:sy n="109" d="100"/>
        </p:scale>
        <p:origin x="662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Tilanne nyt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2.1032504780114723E-2</c:v>
                </c:pt>
                <c:pt idx="1">
                  <c:v>0.25812619502868067</c:v>
                </c:pt>
                <c:pt idx="2">
                  <c:v>0.49904397705544934</c:v>
                </c:pt>
                <c:pt idx="3">
                  <c:v>0.18738049713193117</c:v>
                </c:pt>
                <c:pt idx="4">
                  <c:v>3.4416826003824091E-2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Tilanne kuukauden päästä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2.4856596558317401E-2</c:v>
                </c:pt>
                <c:pt idx="1">
                  <c:v>0.26386233269598469</c:v>
                </c:pt>
                <c:pt idx="2">
                  <c:v>0.4875717017208413</c:v>
                </c:pt>
                <c:pt idx="3">
                  <c:v>0.19502868068833651</c:v>
                </c:pt>
                <c:pt idx="4">
                  <c:v>2.8680688336520075E-2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BE-4A15-BA5A-AFE960E07419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Tilanne kolmen kuukauden päästä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3.4416826003824091E-2</c:v>
                </c:pt>
                <c:pt idx="1">
                  <c:v>0.25430210325047803</c:v>
                </c:pt>
                <c:pt idx="2">
                  <c:v>0.46462715105162522</c:v>
                </c:pt>
                <c:pt idx="3">
                  <c:v>0.21414913957934992</c:v>
                </c:pt>
                <c:pt idx="4">
                  <c:v>3.2504780114722756E-2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BE-4A15-BA5A-AFE960E07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0.13001912045889102</c:v>
                </c:pt>
                <c:pt idx="1">
                  <c:v>8.4130019120458893E-2</c:v>
                </c:pt>
                <c:pt idx="2">
                  <c:v>0.78585086042065011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74109696101772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3.098106712564544E-2</c:v>
                </c:pt>
                <c:pt idx="1">
                  <c:v>0.15146299483648881</c:v>
                </c:pt>
                <c:pt idx="2">
                  <c:v>0.81755593803786575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4.7945205479452052E-2</c:v>
                </c:pt>
                <c:pt idx="1">
                  <c:v>0.11301369863013698</c:v>
                </c:pt>
                <c:pt idx="2">
                  <c:v>0.83904109589041098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B-411F-A438-B251ED0689C9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5.46875E-2</c:v>
                </c:pt>
                <c:pt idx="1">
                  <c:v>0.14218749999999999</c:v>
                </c:pt>
                <c:pt idx="2">
                  <c:v>0.80312499999999998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E-4EAB-851F-BD89CD39DC40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Taul1!$E$2:$E$4</c:f>
              <c:numCache>
                <c:formatCode>0.0\ %</c:formatCode>
                <c:ptCount val="3"/>
                <c:pt idx="0">
                  <c:v>6.3356164383561647E-2</c:v>
                </c:pt>
                <c:pt idx="1">
                  <c:v>0.16952054794520549</c:v>
                </c:pt>
                <c:pt idx="2">
                  <c:v>0.76712328767123283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5-4C9B-ACB5-187648813B2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Taul1!$F$2:$F$4</c:f>
              <c:numCache>
                <c:formatCode>0.0\ %</c:formatCode>
                <c:ptCount val="3"/>
                <c:pt idx="0">
                  <c:v>6.9090909090909092E-2</c:v>
                </c:pt>
                <c:pt idx="1">
                  <c:v>0.14545454545454545</c:v>
                </c:pt>
                <c:pt idx="2">
                  <c:v>0.78545454545454541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F-4FE3-8F68-68A692148A4F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Taul1!$G$2:$G$4</c:f>
              <c:numCache>
                <c:formatCode>0.0\ %</c:formatCode>
                <c:ptCount val="3"/>
                <c:pt idx="0">
                  <c:v>7.5614366729678639E-2</c:v>
                </c:pt>
                <c:pt idx="1">
                  <c:v>0.12854442344045369</c:v>
                </c:pt>
                <c:pt idx="2">
                  <c:v>0.79584120982986772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6-4BF8-BDB1-DC624E79D4F7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Taul1!$H$2:$H$4</c:f>
              <c:numCache>
                <c:formatCode>0.0\ %</c:formatCode>
                <c:ptCount val="3"/>
                <c:pt idx="0">
                  <c:v>9.11214953271028E-2</c:v>
                </c:pt>
                <c:pt idx="1">
                  <c:v>0.1822429906542056</c:v>
                </c:pt>
                <c:pt idx="2">
                  <c:v>0.72663551401869164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9-4A62-BAA3-D3284EA288D3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Taul1!$I$2:$I$4</c:f>
              <c:numCache>
                <c:formatCode>0.0\ %</c:formatCode>
                <c:ptCount val="3"/>
                <c:pt idx="0">
                  <c:v>0.11053540587219343</c:v>
                </c:pt>
                <c:pt idx="1">
                  <c:v>0.16234887737478412</c:v>
                </c:pt>
                <c:pt idx="2">
                  <c:v>0.72711571675302245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1-4701-8725-F20464C26200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Taul1!$J$2:$J$4</c:f>
              <c:numCache>
                <c:formatCode>0.0\ %</c:formatCode>
                <c:ptCount val="3"/>
                <c:pt idx="0">
                  <c:v>0.12096774193548387</c:v>
                </c:pt>
                <c:pt idx="1">
                  <c:v>0.14314516129032259</c:v>
                </c:pt>
                <c:pt idx="2">
                  <c:v>0.73588709677419351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DD-4538-9024-92F993BC5093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Taul1!$K$2:$K$4</c:f>
              <c:numCache>
                <c:formatCode>0.0\ %</c:formatCode>
                <c:ptCount val="3"/>
                <c:pt idx="0">
                  <c:v>0.13157894736842105</c:v>
                </c:pt>
                <c:pt idx="1">
                  <c:v>0.10714285714285714</c:v>
                </c:pt>
                <c:pt idx="2">
                  <c:v>0.76127819548872178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3-4F47-B546-25489A5634C3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Taul1!$L$2:$L$4</c:f>
              <c:numCache>
                <c:formatCode>0.0\ %</c:formatCode>
                <c:ptCount val="3"/>
                <c:pt idx="0">
                  <c:v>0.13001912045889102</c:v>
                </c:pt>
                <c:pt idx="1">
                  <c:v>8.4130019120458893E-2</c:v>
                </c:pt>
                <c:pt idx="2">
                  <c:v>0.78585086042065011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F-4762-A8CD-BE49EFF79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701556034213124E-3"/>
          <c:y val="0.91167237765238962"/>
          <c:w val="0.89999994041607456"/>
          <c:h val="5.6038435649200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0.40726577437858508</c:v>
                </c:pt>
                <c:pt idx="1">
                  <c:v>0.33843212237093689</c:v>
                </c:pt>
                <c:pt idx="2">
                  <c:v>0.37858508604206503</c:v>
                </c:pt>
                <c:pt idx="3">
                  <c:v>0.39388145315487572</c:v>
                </c:pt>
                <c:pt idx="4">
                  <c:v>0.43977055449330782</c:v>
                </c:pt>
                <c:pt idx="5">
                  <c:v>0.27915869980879543</c:v>
                </c:pt>
                <c:pt idx="6">
                  <c:v>0.47609942638623326</c:v>
                </c:pt>
                <c:pt idx="7">
                  <c:v>0.384321223709369</c:v>
                </c:pt>
                <c:pt idx="8">
                  <c:v>0.22753346080305928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0.13001912045889102</c:v>
                </c:pt>
                <c:pt idx="1">
                  <c:v>0.10133843212237094</c:v>
                </c:pt>
                <c:pt idx="2">
                  <c:v>0.17208413001912046</c:v>
                </c:pt>
                <c:pt idx="3">
                  <c:v>0.23135755258126195</c:v>
                </c:pt>
                <c:pt idx="4">
                  <c:v>0.13957934990439771</c:v>
                </c:pt>
                <c:pt idx="5">
                  <c:v>4.2065009560229447E-2</c:v>
                </c:pt>
                <c:pt idx="6">
                  <c:v>7.6481835564053538E-2</c:v>
                </c:pt>
                <c:pt idx="7">
                  <c:v>8.6042065009560229E-2</c:v>
                </c:pt>
                <c:pt idx="8">
                  <c:v>9.9426386233269604E-2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4.5889101338432124E-2</c:v>
                </c:pt>
                <c:pt idx="1">
                  <c:v>2.4856596558317401E-2</c:v>
                </c:pt>
                <c:pt idx="2">
                  <c:v>7.4569789674952203E-2</c:v>
                </c:pt>
                <c:pt idx="3">
                  <c:v>0.13384321223709369</c:v>
                </c:pt>
                <c:pt idx="4">
                  <c:v>4.780114722753346E-2</c:v>
                </c:pt>
                <c:pt idx="5">
                  <c:v>1.338432122370937E-2</c:v>
                </c:pt>
                <c:pt idx="6">
                  <c:v>1.1472275334608031E-2</c:v>
                </c:pt>
                <c:pt idx="7">
                  <c:v>1.1472275334608031E-2</c:v>
                </c:pt>
                <c:pt idx="8">
                  <c:v>3.4416826003824091E-2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0.4168260038240918</c:v>
                      </c:pt>
                      <c:pt idx="1">
                        <c:v>0.53537284894837478</c:v>
                      </c:pt>
                      <c:pt idx="2">
                        <c:v>0.37476099426386233</c:v>
                      </c:pt>
                      <c:pt idx="3">
                        <c:v>0.24091778202676864</c:v>
                      </c:pt>
                      <c:pt idx="4">
                        <c:v>0.37284894837476101</c:v>
                      </c:pt>
                      <c:pt idx="5">
                        <c:v>0.66539196940726575</c:v>
                      </c:pt>
                      <c:pt idx="6">
                        <c:v>0.43594646271510518</c:v>
                      </c:pt>
                      <c:pt idx="7">
                        <c:v>0.51816443594646266</c:v>
                      </c:pt>
                      <c:pt idx="8">
                        <c:v>0.63862332695984703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78793028833833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0.17590822179732316</c:v>
                </c:pt>
                <c:pt idx="1">
                  <c:v>0.12619502868068833</c:v>
                </c:pt>
                <c:pt idx="2">
                  <c:v>0.24665391969407266</c:v>
                </c:pt>
                <c:pt idx="3">
                  <c:v>0.36520076481835562</c:v>
                </c:pt>
                <c:pt idx="4">
                  <c:v>0.18738049713193117</c:v>
                </c:pt>
                <c:pt idx="5">
                  <c:v>5.5449330783938815E-2</c:v>
                </c:pt>
                <c:pt idx="6">
                  <c:v>8.7954110898661564E-2</c:v>
                </c:pt>
                <c:pt idx="7">
                  <c:v>9.7514340344168254E-2</c:v>
                </c:pt>
                <c:pt idx="8">
                  <c:v>0.13384321223709369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9.9624060150375934E-2</c:v>
                </c:pt>
                <c:pt idx="1">
                  <c:v>0.17857142857142858</c:v>
                </c:pt>
                <c:pt idx="2">
                  <c:v>0.29135338345864659</c:v>
                </c:pt>
                <c:pt idx="3">
                  <c:v>0.5</c:v>
                </c:pt>
                <c:pt idx="4">
                  <c:v>0.27443609022556392</c:v>
                </c:pt>
                <c:pt idx="5">
                  <c:v>9.0225563909774431E-2</c:v>
                </c:pt>
                <c:pt idx="6">
                  <c:v>0.13157894736842105</c:v>
                </c:pt>
                <c:pt idx="7">
                  <c:v>0.11278195488721804</c:v>
                </c:pt>
                <c:pt idx="8">
                  <c:v>0.13157894736842105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9.4758064516129031E-2</c:v>
                </c:pt>
                <c:pt idx="1">
                  <c:v>0.19153225806451613</c:v>
                </c:pt>
                <c:pt idx="2">
                  <c:v>0.280241935483871</c:v>
                </c:pt>
                <c:pt idx="3">
                  <c:v>0.5463709677419355</c:v>
                </c:pt>
                <c:pt idx="4">
                  <c:v>0.280241935483871</c:v>
                </c:pt>
                <c:pt idx="5">
                  <c:v>9.0725806451612906E-2</c:v>
                </c:pt>
                <c:pt idx="6">
                  <c:v>0.12701612903225806</c:v>
                </c:pt>
                <c:pt idx="7">
                  <c:v>0.11895161290322581</c:v>
                </c:pt>
                <c:pt idx="8">
                  <c:v>0.14919354838709678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FE-4EC2-A5D6-204847B3132A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0.12262521588946459</c:v>
                </c:pt>
                <c:pt idx="1">
                  <c:v>0.20898100172711573</c:v>
                </c:pt>
                <c:pt idx="2">
                  <c:v>0.27288428324697755</c:v>
                </c:pt>
                <c:pt idx="3">
                  <c:v>0.56303972366148525</c:v>
                </c:pt>
                <c:pt idx="4">
                  <c:v>0.2918825561312608</c:v>
                </c:pt>
                <c:pt idx="5">
                  <c:v>0.10535405872193437</c:v>
                </c:pt>
                <c:pt idx="6">
                  <c:v>0.12262521588946459</c:v>
                </c:pt>
                <c:pt idx="7">
                  <c:v>0.11053540587219343</c:v>
                </c:pt>
                <c:pt idx="8">
                  <c:v>0.14162348877374784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C-49FF-8D7B-8A1DEB06F23F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0.12383177570093458</c:v>
                </c:pt>
                <c:pt idx="1">
                  <c:v>0.2102803738317757</c:v>
                </c:pt>
                <c:pt idx="2">
                  <c:v>0.25</c:v>
                </c:pt>
                <c:pt idx="3">
                  <c:v>0.51168224299065423</c:v>
                </c:pt>
                <c:pt idx="4">
                  <c:v>0.26869158878504673</c:v>
                </c:pt>
                <c:pt idx="5">
                  <c:v>0.10280373831775701</c:v>
                </c:pt>
                <c:pt idx="6">
                  <c:v>3.7383177570093455E-2</c:v>
                </c:pt>
                <c:pt idx="7">
                  <c:v>0.13317757009345793</c:v>
                </c:pt>
                <c:pt idx="8">
                  <c:v>0.11448598130841121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9-4523-868A-3D96062E3FE3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0.13610586011342155</c:v>
                </c:pt>
                <c:pt idx="1">
                  <c:v>0.21550094517958412</c:v>
                </c:pt>
                <c:pt idx="2">
                  <c:v>0.23251417769376181</c:v>
                </c:pt>
                <c:pt idx="3">
                  <c:v>0.50850661625708882</c:v>
                </c:pt>
                <c:pt idx="4">
                  <c:v>0.27977315689981097</c:v>
                </c:pt>
                <c:pt idx="5">
                  <c:v>8.3175803402646506E-2</c:v>
                </c:pt>
                <c:pt idx="6">
                  <c:v>3.4026465028355386E-2</c:v>
                </c:pt>
                <c:pt idx="7">
                  <c:v>0.1379962192816635</c:v>
                </c:pt>
                <c:pt idx="8">
                  <c:v>0.10775047258979206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B-44D1-902C-875A8E62837A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0.14545454545454545</c:v>
                </c:pt>
                <c:pt idx="1">
                  <c:v>0.20181818181818184</c:v>
                </c:pt>
                <c:pt idx="2">
                  <c:v>0.27454545454545454</c:v>
                </c:pt>
                <c:pt idx="3">
                  <c:v>0.51090909090909087</c:v>
                </c:pt>
                <c:pt idx="4">
                  <c:v>0.26909090909090905</c:v>
                </c:pt>
                <c:pt idx="5">
                  <c:v>9.6363636363636374E-2</c:v>
                </c:pt>
                <c:pt idx="6">
                  <c:v>5.8181818181818182E-2</c:v>
                </c:pt>
                <c:pt idx="7">
                  <c:v>0.13090909090909092</c:v>
                </c:pt>
                <c:pt idx="8">
                  <c:v>0.13090909090909092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A-4637-8387-F2DB02A71647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0.14897260273972601</c:v>
                </c:pt>
                <c:pt idx="1">
                  <c:v>0.2363013698630137</c:v>
                </c:pt>
                <c:pt idx="2">
                  <c:v>0.30308219178082191</c:v>
                </c:pt>
                <c:pt idx="3">
                  <c:v>0.51369863013698625</c:v>
                </c:pt>
                <c:pt idx="4">
                  <c:v>0.30821917808219179</c:v>
                </c:pt>
                <c:pt idx="5">
                  <c:v>9.7602739726027399E-2</c:v>
                </c:pt>
                <c:pt idx="6">
                  <c:v>6.1643835616438353E-2</c:v>
                </c:pt>
                <c:pt idx="7">
                  <c:v>0.12157534246575342</c:v>
                </c:pt>
                <c:pt idx="8">
                  <c:v>0.11986301369863014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FE3-AA3F-D6320CAA7E03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0.19375000000000001</c:v>
                </c:pt>
                <c:pt idx="1">
                  <c:v>0.24687500000000001</c:v>
                </c:pt>
                <c:pt idx="2">
                  <c:v>0.31093749999999998</c:v>
                </c:pt>
                <c:pt idx="3">
                  <c:v>0.5078125</c:v>
                </c:pt>
                <c:pt idx="4">
                  <c:v>0.31718750000000001</c:v>
                </c:pt>
                <c:pt idx="5">
                  <c:v>8.7500000000000008E-2</c:v>
                </c:pt>
                <c:pt idx="6">
                  <c:v>8.1250000000000003E-2</c:v>
                </c:pt>
                <c:pt idx="7">
                  <c:v>0.13437499999999999</c:v>
                </c:pt>
                <c:pt idx="8">
                  <c:v>0.12343750000000001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4-473B-B984-AEE268409CB5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0.15068493150684931</c:v>
                </c:pt>
                <c:pt idx="1">
                  <c:v>0.24315068493150685</c:v>
                </c:pt>
                <c:pt idx="2">
                  <c:v>0.29965753424657532</c:v>
                </c:pt>
                <c:pt idx="3">
                  <c:v>0.44349315068493156</c:v>
                </c:pt>
                <c:pt idx="4">
                  <c:v>0.32363013698630139</c:v>
                </c:pt>
                <c:pt idx="5">
                  <c:v>0.10616438356164384</c:v>
                </c:pt>
                <c:pt idx="6">
                  <c:v>9.9315068493150679E-2</c:v>
                </c:pt>
                <c:pt idx="7">
                  <c:v>0.13184931506849315</c:v>
                </c:pt>
                <c:pt idx="8">
                  <c:v>0.13356164383561644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58-4DAA-AC83-538E3FFA7F74}"/>
            </c:ext>
          </c:extLst>
        </c:ser>
        <c:ser>
          <c:idx val="10"/>
          <c:order val="10"/>
          <c:tx>
            <c:strRef>
              <c:f>Taul1!$A$12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Taul1!$B$12:$J$12</c:f>
              <c:numCache>
                <c:formatCode>0.0\ %</c:formatCode>
                <c:ptCount val="9"/>
                <c:pt idx="0">
                  <c:v>0.1772805507745267</c:v>
                </c:pt>
                <c:pt idx="1">
                  <c:v>0.26161790017211706</c:v>
                </c:pt>
                <c:pt idx="2">
                  <c:v>0.31153184165232362</c:v>
                </c:pt>
                <c:pt idx="3">
                  <c:v>0.4285714285714286</c:v>
                </c:pt>
                <c:pt idx="4">
                  <c:v>0.33734939759036142</c:v>
                </c:pt>
                <c:pt idx="5">
                  <c:v>9.2943201376936319E-2</c:v>
                </c:pt>
                <c:pt idx="6">
                  <c:v>0.1376936316695353</c:v>
                </c:pt>
                <c:pt idx="7">
                  <c:v>0.13080895008605853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AA-4A44-A97D-3D1699C4F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53891144711412E-4"/>
          <c:y val="0.92043576005538874"/>
          <c:w val="0.89999991040422034"/>
          <c:h val="6.0190252291873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1783025563614733E-2"/>
          <c:w val="0.49031637613741841"/>
          <c:h val="0.790851282039011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4.5889101338432124E-2</c:v>
                </c:pt>
                <c:pt idx="1">
                  <c:v>2.4856596558317401E-2</c:v>
                </c:pt>
                <c:pt idx="2">
                  <c:v>7.4569789674952203E-2</c:v>
                </c:pt>
                <c:pt idx="3">
                  <c:v>0.13384321223709369</c:v>
                </c:pt>
                <c:pt idx="4">
                  <c:v>4.780114722753346E-2</c:v>
                </c:pt>
                <c:pt idx="5">
                  <c:v>1.338432122370937E-2</c:v>
                </c:pt>
                <c:pt idx="6">
                  <c:v>1.1472275334608031E-2</c:v>
                </c:pt>
                <c:pt idx="7">
                  <c:v>1.1472275334608031E-2</c:v>
                </c:pt>
                <c:pt idx="8">
                  <c:v>3.4416826003824091E-2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1.8796992481203006E-2</c:v>
                </c:pt>
                <c:pt idx="1">
                  <c:v>4.5112781954887216E-2</c:v>
                </c:pt>
                <c:pt idx="2">
                  <c:v>9.2105263157894732E-2</c:v>
                </c:pt>
                <c:pt idx="3">
                  <c:v>0.24060150375939848</c:v>
                </c:pt>
                <c:pt idx="4">
                  <c:v>5.0751879699248117E-2</c:v>
                </c:pt>
                <c:pt idx="5">
                  <c:v>1.5037593984962405E-2</c:v>
                </c:pt>
                <c:pt idx="6">
                  <c:v>1.5037593984962405E-2</c:v>
                </c:pt>
                <c:pt idx="7">
                  <c:v>3.007518796992481E-2</c:v>
                </c:pt>
                <c:pt idx="8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1.2096774193548387E-2</c:v>
                </c:pt>
                <c:pt idx="1">
                  <c:v>4.2338709677419352E-2</c:v>
                </c:pt>
                <c:pt idx="2">
                  <c:v>8.8709677419354843E-2</c:v>
                </c:pt>
                <c:pt idx="3">
                  <c:v>0.26209677419354838</c:v>
                </c:pt>
                <c:pt idx="4">
                  <c:v>6.6532258064516125E-2</c:v>
                </c:pt>
                <c:pt idx="5">
                  <c:v>8.0645161290322578E-3</c:v>
                </c:pt>
                <c:pt idx="6">
                  <c:v>2.0161290322580645E-2</c:v>
                </c:pt>
                <c:pt idx="7">
                  <c:v>2.4193548387096774E-2</c:v>
                </c:pt>
                <c:pt idx="8">
                  <c:v>2.620967741935484E-2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1-4400-908D-2F7BB5A98BE9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2.2452504317789293E-2</c:v>
                </c:pt>
                <c:pt idx="1">
                  <c:v>6.2176165803108807E-2</c:v>
                </c:pt>
                <c:pt idx="2">
                  <c:v>9.499136442141623E-2</c:v>
                </c:pt>
                <c:pt idx="3">
                  <c:v>0.27633851468048359</c:v>
                </c:pt>
                <c:pt idx="4">
                  <c:v>5.6994818652849742E-2</c:v>
                </c:pt>
                <c:pt idx="5">
                  <c:v>8.6355785837651123E-3</c:v>
                </c:pt>
                <c:pt idx="6">
                  <c:v>2.4179620034542316E-2</c:v>
                </c:pt>
                <c:pt idx="7">
                  <c:v>1.7271157167530225E-2</c:v>
                </c:pt>
                <c:pt idx="8">
                  <c:v>4.8359240069084632E-2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E-4F9C-A94F-2B969417AA93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2.5700934579439252E-2</c:v>
                </c:pt>
                <c:pt idx="1">
                  <c:v>5.3738317757009345E-2</c:v>
                </c:pt>
                <c:pt idx="2">
                  <c:v>8.8785046728971959E-2</c:v>
                </c:pt>
                <c:pt idx="3">
                  <c:v>0.24299065420560748</c:v>
                </c:pt>
                <c:pt idx="4">
                  <c:v>7.9439252336448593E-2</c:v>
                </c:pt>
                <c:pt idx="5">
                  <c:v>2.5700934579439252E-2</c:v>
                </c:pt>
                <c:pt idx="6">
                  <c:v>9.3457943925233638E-3</c:v>
                </c:pt>
                <c:pt idx="7">
                  <c:v>2.1028037383177569E-2</c:v>
                </c:pt>
                <c:pt idx="8">
                  <c:v>2.8037383177570093E-2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9-4FF1-8B84-888C7CEB58EA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3.2136105860113423E-2</c:v>
                </c:pt>
                <c:pt idx="1">
                  <c:v>6.4272211720226846E-2</c:v>
                </c:pt>
                <c:pt idx="2">
                  <c:v>9.0737240075614373E-2</c:v>
                </c:pt>
                <c:pt idx="3">
                  <c:v>0.23440453686200377</c:v>
                </c:pt>
                <c:pt idx="4">
                  <c:v>5.2930056710775046E-2</c:v>
                </c:pt>
                <c:pt idx="5">
                  <c:v>1.5122873345935728E-2</c:v>
                </c:pt>
                <c:pt idx="6">
                  <c:v>9.4517958412098299E-3</c:v>
                </c:pt>
                <c:pt idx="7">
                  <c:v>2.6465028355387523E-2</c:v>
                </c:pt>
                <c:pt idx="8">
                  <c:v>2.835538752362949E-2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B-480D-BBE3-6B115234BB95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3.4545454545454546E-2</c:v>
                </c:pt>
                <c:pt idx="1">
                  <c:v>5.8181818181818182E-2</c:v>
                </c:pt>
                <c:pt idx="2">
                  <c:v>9.0909090909090912E-2</c:v>
                </c:pt>
                <c:pt idx="3">
                  <c:v>0.24727272727272728</c:v>
                </c:pt>
                <c:pt idx="4">
                  <c:v>7.2727272727272724E-2</c:v>
                </c:pt>
                <c:pt idx="5">
                  <c:v>1.8181818181818181E-2</c:v>
                </c:pt>
                <c:pt idx="6">
                  <c:v>1.2727272727272728E-2</c:v>
                </c:pt>
                <c:pt idx="7">
                  <c:v>1.4545454545454545E-2</c:v>
                </c:pt>
                <c:pt idx="8">
                  <c:v>4.363636363636364E-2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8-45B6-A876-6ABFF17323CB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4.1095890410958902E-2</c:v>
                </c:pt>
                <c:pt idx="1">
                  <c:v>7.7054794520547948E-2</c:v>
                </c:pt>
                <c:pt idx="2">
                  <c:v>0.11815068493150685</c:v>
                </c:pt>
                <c:pt idx="3">
                  <c:v>0.24143835616438356</c:v>
                </c:pt>
                <c:pt idx="4">
                  <c:v>7.5342465753424653E-2</c:v>
                </c:pt>
                <c:pt idx="5">
                  <c:v>2.7397260273972601E-2</c:v>
                </c:pt>
                <c:pt idx="6">
                  <c:v>1.1986301369863013E-2</c:v>
                </c:pt>
                <c:pt idx="7">
                  <c:v>2.7397260273972601E-2</c:v>
                </c:pt>
                <c:pt idx="8">
                  <c:v>3.9383561643835614E-2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2-47D2-A88E-ABFC38FCD8B2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5.6250000000000001E-2</c:v>
                </c:pt>
                <c:pt idx="1">
                  <c:v>8.9062500000000003E-2</c:v>
                </c:pt>
                <c:pt idx="2">
                  <c:v>0.1171875</c:v>
                </c:pt>
                <c:pt idx="3">
                  <c:v>0.24531249999999999</c:v>
                </c:pt>
                <c:pt idx="4">
                  <c:v>8.2812499999999997E-2</c:v>
                </c:pt>
                <c:pt idx="5">
                  <c:v>1.8749999999999999E-2</c:v>
                </c:pt>
                <c:pt idx="6">
                  <c:v>1.5625E-2</c:v>
                </c:pt>
                <c:pt idx="7">
                  <c:v>2.1874999999999999E-2</c:v>
                </c:pt>
                <c:pt idx="8">
                  <c:v>4.5312499999999999E-2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04-43E3-BB14-AC7CFEE2744A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3.9383561643835614E-2</c:v>
                </c:pt>
                <c:pt idx="1">
                  <c:v>6.1643835616438353E-2</c:v>
                </c:pt>
                <c:pt idx="2">
                  <c:v>9.9315068493150679E-2</c:v>
                </c:pt>
                <c:pt idx="3">
                  <c:v>0.19006849315068494</c:v>
                </c:pt>
                <c:pt idx="4">
                  <c:v>9.0753424657534248E-2</c:v>
                </c:pt>
                <c:pt idx="5">
                  <c:v>1.8835616438356163E-2</c:v>
                </c:pt>
                <c:pt idx="6">
                  <c:v>1.7123287671232876E-2</c:v>
                </c:pt>
                <c:pt idx="7">
                  <c:v>3.2534246575342464E-2</c:v>
                </c:pt>
                <c:pt idx="8">
                  <c:v>4.965753424657534E-2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EB-4B07-96B6-F5C957842E4C}"/>
            </c:ext>
          </c:extLst>
        </c:ser>
        <c:ser>
          <c:idx val="10"/>
          <c:order val="10"/>
          <c:tx>
            <c:strRef>
              <c:f>Taul1!$A$12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Taul1!$B$12:$J$12</c:f>
              <c:numCache>
                <c:formatCode>0.0\ %</c:formatCode>
                <c:ptCount val="9"/>
                <c:pt idx="0">
                  <c:v>4.8192771084337352E-2</c:v>
                </c:pt>
                <c:pt idx="1">
                  <c:v>6.7125645438898457E-2</c:v>
                </c:pt>
                <c:pt idx="2">
                  <c:v>0.12392426850258176</c:v>
                </c:pt>
                <c:pt idx="3">
                  <c:v>0.16006884681583478</c:v>
                </c:pt>
                <c:pt idx="4">
                  <c:v>0.10154905335628227</c:v>
                </c:pt>
                <c:pt idx="5">
                  <c:v>2.5817555938037865E-2</c:v>
                </c:pt>
                <c:pt idx="6">
                  <c:v>2.9259896729776247E-2</c:v>
                </c:pt>
                <c:pt idx="7">
                  <c:v>2.4096385542168676E-2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C6-44DC-B212-A923E45C3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30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637203701670988"/>
          <c:w val="0.89999991040422034"/>
          <c:h val="5.93612072273567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2.6699029126213591E-2</c:v>
                </c:pt>
                <c:pt idx="1">
                  <c:v>0.27669902912621358</c:v>
                </c:pt>
                <c:pt idx="2">
                  <c:v>0.48786407766990292</c:v>
                </c:pt>
                <c:pt idx="3">
                  <c:v>0.17718446601941748</c:v>
                </c:pt>
                <c:pt idx="4">
                  <c:v>3.1553398058252427E-2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</c:v>
                </c:pt>
                <c:pt idx="1">
                  <c:v>0.1891891891891892</c:v>
                </c:pt>
                <c:pt idx="2">
                  <c:v>0.54054054054054057</c:v>
                </c:pt>
                <c:pt idx="3">
                  <c:v>0.22522522522522523</c:v>
                </c:pt>
                <c:pt idx="4">
                  <c:v>4.5045045045045043E-2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3.1553398058252427E-2</c:v>
                </c:pt>
                <c:pt idx="1">
                  <c:v>0.279126213592233</c:v>
                </c:pt>
                <c:pt idx="2">
                  <c:v>0.47572815533980584</c:v>
                </c:pt>
                <c:pt idx="3">
                  <c:v>0.18689320388349515</c:v>
                </c:pt>
                <c:pt idx="4">
                  <c:v>2.6699029126213591E-2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</c:v>
                </c:pt>
                <c:pt idx="1">
                  <c:v>0.2072072072072072</c:v>
                </c:pt>
                <c:pt idx="2">
                  <c:v>0.53153153153153154</c:v>
                </c:pt>
                <c:pt idx="3">
                  <c:v>0.22522522522522523</c:v>
                </c:pt>
                <c:pt idx="4">
                  <c:v>3.6036036036036036E-2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4.12621359223301E-2</c:v>
                </c:pt>
                <c:pt idx="1">
                  <c:v>0.26699029126213591</c:v>
                </c:pt>
                <c:pt idx="2">
                  <c:v>0.45873786407766992</c:v>
                </c:pt>
                <c:pt idx="3">
                  <c:v>0.20145631067961164</c:v>
                </c:pt>
                <c:pt idx="4">
                  <c:v>3.1553398058252427E-2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9.0090090090090089E-3</c:v>
                </c:pt>
                <c:pt idx="1">
                  <c:v>0.2072072072072072</c:v>
                </c:pt>
                <c:pt idx="2">
                  <c:v>0.48648648648648651</c:v>
                </c:pt>
                <c:pt idx="3">
                  <c:v>0.26126126126126126</c:v>
                </c:pt>
                <c:pt idx="4">
                  <c:v>3.6036036036036036E-2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2.2421524663677129E-2</c:v>
                </c:pt>
                <c:pt idx="1">
                  <c:v>0.23542600896860988</c:v>
                </c:pt>
                <c:pt idx="2">
                  <c:v>0.55381165919282516</c:v>
                </c:pt>
                <c:pt idx="3">
                  <c:v>0.1547085201793722</c:v>
                </c:pt>
                <c:pt idx="4">
                  <c:v>3.3632286995515695E-2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2.4774774774774775E-2</c:v>
                </c:pt>
                <c:pt idx="1">
                  <c:v>0.25900900900900903</c:v>
                </c:pt>
                <c:pt idx="2">
                  <c:v>0.536036036036036</c:v>
                </c:pt>
                <c:pt idx="3">
                  <c:v>0.15315315315315314</c:v>
                </c:pt>
                <c:pt idx="4">
                  <c:v>2.7027027027027029E-2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2.2267206477732792E-2</c:v>
                </c:pt>
                <c:pt idx="1">
                  <c:v>0.31376518218623484</c:v>
                </c:pt>
                <c:pt idx="2">
                  <c:v>0.52834008097165996</c:v>
                </c:pt>
                <c:pt idx="3">
                  <c:v>0.11336032388663968</c:v>
                </c:pt>
                <c:pt idx="4">
                  <c:v>2.2267206477732792E-2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A-477B-ADF8-C6F59D996850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1.7429193899782137E-2</c:v>
                </c:pt>
                <c:pt idx="1">
                  <c:v>0.33986928104575165</c:v>
                </c:pt>
                <c:pt idx="2">
                  <c:v>0.50762527233115473</c:v>
                </c:pt>
                <c:pt idx="3">
                  <c:v>0.10893246187363835</c:v>
                </c:pt>
                <c:pt idx="4">
                  <c:v>2.6143790849673203E-2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1-46FA-9F9A-EA10B261A48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3.0303030303030304E-2</c:v>
                </c:pt>
                <c:pt idx="1">
                  <c:v>0.3752913752913753</c:v>
                </c:pt>
                <c:pt idx="2">
                  <c:v>0.44055944055944057</c:v>
                </c:pt>
                <c:pt idx="3">
                  <c:v>0.13053613053613053</c:v>
                </c:pt>
                <c:pt idx="4">
                  <c:v>2.3310023310023312E-2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9-4964-8AE5-0583CA094EE1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3.1941031941031942E-2</c:v>
                </c:pt>
                <c:pt idx="1">
                  <c:v>0.33906633906633904</c:v>
                </c:pt>
                <c:pt idx="2">
                  <c:v>0.46191646191646191</c:v>
                </c:pt>
                <c:pt idx="3">
                  <c:v>0.11793611793611794</c:v>
                </c:pt>
                <c:pt idx="4">
                  <c:v>4.9140049140049137E-2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0-4E58-9351-4B87EF280E17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2.7439024390243903E-2</c:v>
                </c:pt>
                <c:pt idx="1">
                  <c:v>0.36280487804878048</c:v>
                </c:pt>
                <c:pt idx="2">
                  <c:v>0.46951219512195119</c:v>
                </c:pt>
                <c:pt idx="3">
                  <c:v>0.11890243902439024</c:v>
                </c:pt>
                <c:pt idx="4">
                  <c:v>2.1341463414634148E-2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2-495A-939E-1D20002BAE79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4.0178571428571432E-2</c:v>
                </c:pt>
                <c:pt idx="1">
                  <c:v>0.3549107142857143</c:v>
                </c:pt>
                <c:pt idx="2">
                  <c:v>0.47098214285714285</c:v>
                </c:pt>
                <c:pt idx="3">
                  <c:v>0.10714285714285714</c:v>
                </c:pt>
                <c:pt idx="4">
                  <c:v>2.6785714285714284E-2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F-4E28-BA47-7F41A27C0654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2.5510204081632654E-2</c:v>
                </c:pt>
                <c:pt idx="1">
                  <c:v>0.36734693877551022</c:v>
                </c:pt>
                <c:pt idx="2">
                  <c:v>0.44897959183673469</c:v>
                </c:pt>
                <c:pt idx="3">
                  <c:v>0.13520408163265307</c:v>
                </c:pt>
                <c:pt idx="4">
                  <c:v>2.2959183673469389E-2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B-4D89-9369-39C769EDC26A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3.6319612590799029E-2</c:v>
                </c:pt>
                <c:pt idx="1">
                  <c:v>0.33171912832929784</c:v>
                </c:pt>
                <c:pt idx="2">
                  <c:v>0.4552058111380145</c:v>
                </c:pt>
                <c:pt idx="3">
                  <c:v>0.14769975786924938</c:v>
                </c:pt>
                <c:pt idx="4">
                  <c:v>2.9055690072639227E-2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B6-4FA8-BD32-6569CAD4CF42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2.6699029126213591E-2</c:v>
                </c:pt>
                <c:pt idx="1">
                  <c:v>0.27669902912621358</c:v>
                </c:pt>
                <c:pt idx="2">
                  <c:v>0.48786407766990292</c:v>
                </c:pt>
                <c:pt idx="3">
                  <c:v>0.17718446601941748</c:v>
                </c:pt>
                <c:pt idx="4">
                  <c:v>3.1553398058252427E-2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A1-4BB4-9343-31D759A6B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9.1928251121076235E-2</c:v>
                </c:pt>
                <c:pt idx="1">
                  <c:v>0.46188340807174888</c:v>
                </c:pt>
                <c:pt idx="2">
                  <c:v>0.35874439461883406</c:v>
                </c:pt>
                <c:pt idx="3">
                  <c:v>7.3991031390134535E-2</c:v>
                </c:pt>
                <c:pt idx="4">
                  <c:v>1.3452914798206279E-2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7.4324324324324328E-2</c:v>
                </c:pt>
                <c:pt idx="1">
                  <c:v>0.44369369369369371</c:v>
                </c:pt>
                <c:pt idx="2">
                  <c:v>0.3963963963963964</c:v>
                </c:pt>
                <c:pt idx="3">
                  <c:v>7.6576576576576572E-2</c:v>
                </c:pt>
                <c:pt idx="4">
                  <c:v>9.0090090090090089E-3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6.4777327935222673E-2</c:v>
                </c:pt>
                <c:pt idx="1">
                  <c:v>0.44331983805668018</c:v>
                </c:pt>
                <c:pt idx="2">
                  <c:v>0.40485829959514169</c:v>
                </c:pt>
                <c:pt idx="3">
                  <c:v>7.28744939271255E-2</c:v>
                </c:pt>
                <c:pt idx="4">
                  <c:v>1.417004048582996E-2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F-43FF-8DEA-E01E6F3A288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6.1002178649237473E-2</c:v>
                </c:pt>
                <c:pt idx="1">
                  <c:v>0.43137254901960786</c:v>
                </c:pt>
                <c:pt idx="2">
                  <c:v>0.40740740740740738</c:v>
                </c:pt>
                <c:pt idx="3">
                  <c:v>8.0610021786492375E-2</c:v>
                </c:pt>
                <c:pt idx="4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C-4372-A7D4-D9ECFAFD436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6.0606060606060608E-2</c:v>
                </c:pt>
                <c:pt idx="1">
                  <c:v>0.39627039627039629</c:v>
                </c:pt>
                <c:pt idx="2">
                  <c:v>0.42424242424242425</c:v>
                </c:pt>
                <c:pt idx="3">
                  <c:v>0.10256410256410256</c:v>
                </c:pt>
                <c:pt idx="4">
                  <c:v>1.6317016317016316E-2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7-4942-BE25-3D609235EC34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6.6339066339066333E-2</c:v>
                </c:pt>
                <c:pt idx="1">
                  <c:v>0.3783783783783784</c:v>
                </c:pt>
                <c:pt idx="2">
                  <c:v>0.4226044226044226</c:v>
                </c:pt>
                <c:pt idx="3">
                  <c:v>9.8280098280098274E-2</c:v>
                </c:pt>
                <c:pt idx="4">
                  <c:v>3.4398034398034398E-2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0-4253-90FC-44401C1BEBE0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5.1829268292682924E-2</c:v>
                </c:pt>
                <c:pt idx="1">
                  <c:v>0.38414634146341464</c:v>
                </c:pt>
                <c:pt idx="2">
                  <c:v>0.43902439024390244</c:v>
                </c:pt>
                <c:pt idx="3">
                  <c:v>0.10670731707317073</c:v>
                </c:pt>
                <c:pt idx="4">
                  <c:v>1.8292682926829267E-2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1-4125-92D8-013600B2FAA0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6.4732142857142863E-2</c:v>
                </c:pt>
                <c:pt idx="1">
                  <c:v>0.39732142857142855</c:v>
                </c:pt>
                <c:pt idx="2">
                  <c:v>0.4263392857142857</c:v>
                </c:pt>
                <c:pt idx="3">
                  <c:v>9.5982142857142863E-2</c:v>
                </c:pt>
                <c:pt idx="4">
                  <c:v>1.5625E-2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9-44A4-9DBB-009C9FAB43B5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4.8469387755102039E-2</c:v>
                </c:pt>
                <c:pt idx="1">
                  <c:v>0.42346938775510207</c:v>
                </c:pt>
                <c:pt idx="2">
                  <c:v>0.41836734693877553</c:v>
                </c:pt>
                <c:pt idx="3">
                  <c:v>9.438775510204081E-2</c:v>
                </c:pt>
                <c:pt idx="4">
                  <c:v>1.5306122448979591E-2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C-4B90-B918-D182A571F37B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6.0532687651331719E-2</c:v>
                </c:pt>
                <c:pt idx="1">
                  <c:v>0.36319612590799033</c:v>
                </c:pt>
                <c:pt idx="2">
                  <c:v>0.4552058111380145</c:v>
                </c:pt>
                <c:pt idx="3">
                  <c:v>0.10169491525423729</c:v>
                </c:pt>
                <c:pt idx="4">
                  <c:v>1.9370460048426151E-2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0-4A39-B8B5-A8FAE467397C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3.1553398058252427E-2</c:v>
                </c:pt>
                <c:pt idx="1">
                  <c:v>0.279126213592233</c:v>
                </c:pt>
                <c:pt idx="2">
                  <c:v>0.47572815533980584</c:v>
                </c:pt>
                <c:pt idx="3">
                  <c:v>0.18689320388349515</c:v>
                </c:pt>
                <c:pt idx="4">
                  <c:v>2.6699029126213591E-2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0-4B8A-96D2-D462B10FA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80119586234002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2.4096385542168676E-2</c:v>
                </c:pt>
                <c:pt idx="1">
                  <c:v>0.21342512908777969</c:v>
                </c:pt>
                <c:pt idx="2">
                  <c:v>0.55938037865748713</c:v>
                </c:pt>
                <c:pt idx="3">
                  <c:v>0.16523235800344235</c:v>
                </c:pt>
                <c:pt idx="4">
                  <c:v>3.7865748709122203E-2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2.5684931506849314E-2</c:v>
                </c:pt>
                <c:pt idx="1">
                  <c:v>0.2363013698630137</c:v>
                </c:pt>
                <c:pt idx="2">
                  <c:v>0.54965753424657537</c:v>
                </c:pt>
                <c:pt idx="3">
                  <c:v>0.16095890410958905</c:v>
                </c:pt>
                <c:pt idx="4">
                  <c:v>2.7397260273972601E-2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02-416E-BC9B-5C15A563FB6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2.1874999999999999E-2</c:v>
                </c:pt>
                <c:pt idx="1">
                  <c:v>0.28749999999999998</c:v>
                </c:pt>
                <c:pt idx="2">
                  <c:v>0.53749999999999998</c:v>
                </c:pt>
                <c:pt idx="3">
                  <c:v>0.12968750000000001</c:v>
                </c:pt>
                <c:pt idx="4">
                  <c:v>2.34375E-2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0-48C9-80A1-E7AA2683958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1.3698630136986301E-2</c:v>
                </c:pt>
                <c:pt idx="1">
                  <c:v>0.31506849315068491</c:v>
                </c:pt>
                <c:pt idx="2">
                  <c:v>0.51883561643835618</c:v>
                </c:pt>
                <c:pt idx="3">
                  <c:v>0.12671232876712329</c:v>
                </c:pt>
                <c:pt idx="4">
                  <c:v>2.5684931506849314E-2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6-42F8-9B6D-FF9F88574A40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2.7272727272727271E-2</c:v>
                </c:pt>
                <c:pt idx="1">
                  <c:v>0.34545454545454546</c:v>
                </c:pt>
                <c:pt idx="2">
                  <c:v>0.45636363636363636</c:v>
                </c:pt>
                <c:pt idx="3">
                  <c:v>0.14545454545454545</c:v>
                </c:pt>
                <c:pt idx="4">
                  <c:v>2.5454545454545455E-2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5E-441F-B2E5-06DB063C9499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3.0245746691871456E-2</c:v>
                </c:pt>
                <c:pt idx="1">
                  <c:v>0.33081285444234404</c:v>
                </c:pt>
                <c:pt idx="2">
                  <c:v>0.46313799621928164</c:v>
                </c:pt>
                <c:pt idx="3">
                  <c:v>0.12854442344045369</c:v>
                </c:pt>
                <c:pt idx="4">
                  <c:v>4.725897920604915E-2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8-4956-91D4-BD1079186E3A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2.1028037383177569E-2</c:v>
                </c:pt>
                <c:pt idx="1">
                  <c:v>0.32476635514018692</c:v>
                </c:pt>
                <c:pt idx="2">
                  <c:v>0.49532710280373832</c:v>
                </c:pt>
                <c:pt idx="3">
                  <c:v>0.13317757009345793</c:v>
                </c:pt>
                <c:pt idx="4">
                  <c:v>2.5700934579439252E-2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C2-4682-A8CC-3E9CBE0969C1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3.6269430051813469E-2</c:v>
                </c:pt>
                <c:pt idx="1">
                  <c:v>0.32815198618307428</c:v>
                </c:pt>
                <c:pt idx="2">
                  <c:v>0.47150259067357514</c:v>
                </c:pt>
                <c:pt idx="3">
                  <c:v>0.13298791018998274</c:v>
                </c:pt>
                <c:pt idx="4">
                  <c:v>3.1088082901554404E-2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C-47D8-A34E-F657A256348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2.0161290322580645E-2</c:v>
                </c:pt>
                <c:pt idx="1">
                  <c:v>0.35080645161290325</c:v>
                </c:pt>
                <c:pt idx="2">
                  <c:v>0.45766129032258063</c:v>
                </c:pt>
                <c:pt idx="3">
                  <c:v>0.14717741935483872</c:v>
                </c:pt>
                <c:pt idx="4">
                  <c:v>2.4193548387096774E-2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3-4B6A-AE12-BBEE57C270B7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3.1954887218045111E-2</c:v>
                </c:pt>
                <c:pt idx="1">
                  <c:v>0.29699248120300753</c:v>
                </c:pt>
                <c:pt idx="2">
                  <c:v>0.47368421052631576</c:v>
                </c:pt>
                <c:pt idx="3">
                  <c:v>0.16353383458646617</c:v>
                </c:pt>
                <c:pt idx="4">
                  <c:v>3.3834586466165412E-2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8E-4FD9-913B-8D0A20581F28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2.1032504780114723E-2</c:v>
                </c:pt>
                <c:pt idx="1">
                  <c:v>0.25812619502868067</c:v>
                </c:pt>
                <c:pt idx="2">
                  <c:v>0.49904397705544934</c:v>
                </c:pt>
                <c:pt idx="3">
                  <c:v>0.18738049713193117</c:v>
                </c:pt>
                <c:pt idx="4">
                  <c:v>3.4416826003824091E-2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1E-478B-ABD7-AD2D39BD1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701556034213124E-3"/>
          <c:y val="0.91167237765238962"/>
          <c:w val="0.89999994041607456"/>
          <c:h val="5.6038435649200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0.14573991031390135</c:v>
                </c:pt>
                <c:pt idx="1">
                  <c:v>0.49775784753363228</c:v>
                </c:pt>
                <c:pt idx="2">
                  <c:v>0.31165919282511212</c:v>
                </c:pt>
                <c:pt idx="3">
                  <c:v>4.0358744394618833E-2</c:v>
                </c:pt>
                <c:pt idx="4">
                  <c:v>4.4843049327354259E-3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9.90990990990991E-2</c:v>
                </c:pt>
                <c:pt idx="1">
                  <c:v>0.53153153153153154</c:v>
                </c:pt>
                <c:pt idx="2">
                  <c:v>0.31306306306306309</c:v>
                </c:pt>
                <c:pt idx="3">
                  <c:v>4.954954954954955E-2</c:v>
                </c:pt>
                <c:pt idx="4">
                  <c:v>6.7567567567567571E-3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0.10931174089068826</c:v>
                </c:pt>
                <c:pt idx="1">
                  <c:v>0.53643724696356276</c:v>
                </c:pt>
                <c:pt idx="2">
                  <c:v>0.30566801619433198</c:v>
                </c:pt>
                <c:pt idx="3">
                  <c:v>4.4534412955465584E-2</c:v>
                </c:pt>
                <c:pt idx="4">
                  <c:v>4.048582995951417E-3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E-424E-B6AF-80A42412CD65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0.12200435729847495</c:v>
                </c:pt>
                <c:pt idx="1">
                  <c:v>0.47712418300653597</c:v>
                </c:pt>
                <c:pt idx="2">
                  <c:v>0.33551198257080611</c:v>
                </c:pt>
                <c:pt idx="3">
                  <c:v>5.2287581699346407E-2</c:v>
                </c:pt>
                <c:pt idx="4">
                  <c:v>1.3071895424836602E-2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A-4353-9817-46860CEBE924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0.11188811188811189</c:v>
                </c:pt>
                <c:pt idx="1">
                  <c:v>0.47785547785547783</c:v>
                </c:pt>
                <c:pt idx="2">
                  <c:v>0.34265734265734266</c:v>
                </c:pt>
                <c:pt idx="3">
                  <c:v>5.5944055944055944E-2</c:v>
                </c:pt>
                <c:pt idx="4">
                  <c:v>1.1655011655011656E-2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A-4C80-BC55-174F811A4212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6.6339066339066333E-2</c:v>
                </c:pt>
                <c:pt idx="1">
                  <c:v>0.44717444717444715</c:v>
                </c:pt>
                <c:pt idx="2">
                  <c:v>0.3832923832923833</c:v>
                </c:pt>
                <c:pt idx="3">
                  <c:v>7.3710073710073709E-2</c:v>
                </c:pt>
                <c:pt idx="4">
                  <c:v>2.9484029484029485E-2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B-4839-ABDC-848913A90897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8.5365853658536592E-2</c:v>
                </c:pt>
                <c:pt idx="1">
                  <c:v>0.42682926829268292</c:v>
                </c:pt>
                <c:pt idx="2">
                  <c:v>0.39939024390243905</c:v>
                </c:pt>
                <c:pt idx="3">
                  <c:v>8.2317073170731711E-2</c:v>
                </c:pt>
                <c:pt idx="4">
                  <c:v>6.0975609756097563E-3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E-4DE0-8507-AD311018EAD1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0.10714285714285714</c:v>
                </c:pt>
                <c:pt idx="1">
                  <c:v>0.4642857142857143</c:v>
                </c:pt>
                <c:pt idx="2">
                  <c:v>0.37276785714285715</c:v>
                </c:pt>
                <c:pt idx="3">
                  <c:v>4.4642857142857144E-2</c:v>
                </c:pt>
                <c:pt idx="4">
                  <c:v>1.1160714285714286E-2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5-4A5E-AD75-C337B779C3BF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8.4183673469387751E-2</c:v>
                </c:pt>
                <c:pt idx="1">
                  <c:v>0.47959183673469385</c:v>
                </c:pt>
                <c:pt idx="2">
                  <c:v>0.36734693877551022</c:v>
                </c:pt>
                <c:pt idx="3">
                  <c:v>5.8673469387755105E-2</c:v>
                </c:pt>
                <c:pt idx="4">
                  <c:v>1.020408163265306E-2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7E-462B-958E-B66D2004AA1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5.569007263922518E-2</c:v>
                </c:pt>
                <c:pt idx="1">
                  <c:v>0.39225181598062953</c:v>
                </c:pt>
                <c:pt idx="2">
                  <c:v>0.43099273607748184</c:v>
                </c:pt>
                <c:pt idx="3">
                  <c:v>0.10411622276029056</c:v>
                </c:pt>
                <c:pt idx="4">
                  <c:v>1.6949152542372881E-2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9-4031-AB64-8A8312A239AC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4.12621359223301E-2</c:v>
                </c:pt>
                <c:pt idx="1">
                  <c:v>0.26699029126213591</c:v>
                </c:pt>
                <c:pt idx="2">
                  <c:v>0.45873786407766992</c:v>
                </c:pt>
                <c:pt idx="3">
                  <c:v>0.20145631067961164</c:v>
                </c:pt>
                <c:pt idx="4">
                  <c:v>3.1553398058252427E-2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D9-454F-9BB1-CB1E9264D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2.9629629629629631E-2</c:v>
                </c:pt>
                <c:pt idx="1">
                  <c:v>0.14074074074074075</c:v>
                </c:pt>
                <c:pt idx="2">
                  <c:v>0.57777777777777772</c:v>
                </c:pt>
                <c:pt idx="3">
                  <c:v>0.2</c:v>
                </c:pt>
                <c:pt idx="4">
                  <c:v>5.185185185185185E-2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2.8571428571428571E-2</c:v>
                </c:pt>
                <c:pt idx="1">
                  <c:v>0.16428571428571428</c:v>
                </c:pt>
                <c:pt idx="2">
                  <c:v>0.59285714285714286</c:v>
                </c:pt>
                <c:pt idx="3">
                  <c:v>0.18571428571428572</c:v>
                </c:pt>
                <c:pt idx="4">
                  <c:v>2.8571428571428571E-2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2.0547945205479451E-2</c:v>
                </c:pt>
                <c:pt idx="1">
                  <c:v>0.19863013698630136</c:v>
                </c:pt>
                <c:pt idx="2">
                  <c:v>0.56849315068493156</c:v>
                </c:pt>
                <c:pt idx="3">
                  <c:v>0.18493150684931506</c:v>
                </c:pt>
                <c:pt idx="4">
                  <c:v>2.7397260273972601E-2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0-4ED7-9F04-6978856C4887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0.224</c:v>
                </c:pt>
                <c:pt idx="2">
                  <c:v>0.56000000000000005</c:v>
                </c:pt>
                <c:pt idx="3">
                  <c:v>0.192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5-4789-8254-D8739227BCB9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1.6528925619834711E-2</c:v>
                </c:pt>
                <c:pt idx="1">
                  <c:v>0.23966942148760331</c:v>
                </c:pt>
                <c:pt idx="2">
                  <c:v>0.51239669421487599</c:v>
                </c:pt>
                <c:pt idx="3">
                  <c:v>0.19834710743801653</c:v>
                </c:pt>
                <c:pt idx="4">
                  <c:v>3.3057851239669422E-2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2-484F-8716-EFF1103B7B36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2.4590163934426229E-2</c:v>
                </c:pt>
                <c:pt idx="1">
                  <c:v>0.30327868852459017</c:v>
                </c:pt>
                <c:pt idx="2">
                  <c:v>0.46721311475409838</c:v>
                </c:pt>
                <c:pt idx="3">
                  <c:v>0.16393442622950818</c:v>
                </c:pt>
                <c:pt idx="4">
                  <c:v>4.0983606557377046E-2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9-4AC3-BD32-83444689FC6F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0.57999999999999996</c:v>
                </c:pt>
                <c:pt idx="3">
                  <c:v>0.18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B-493C-8494-51C42B004575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2.2900763358778626E-2</c:v>
                </c:pt>
                <c:pt idx="1">
                  <c:v>0.23664122137404581</c:v>
                </c:pt>
                <c:pt idx="2">
                  <c:v>0.47328244274809161</c:v>
                </c:pt>
                <c:pt idx="3">
                  <c:v>0.22137404580152673</c:v>
                </c:pt>
                <c:pt idx="4">
                  <c:v>4.5801526717557252E-2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A-4E59-B0ED-BE3B2677034D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</c:v>
                </c:pt>
                <c:pt idx="1">
                  <c:v>0.28846153846153844</c:v>
                </c:pt>
                <c:pt idx="2">
                  <c:v>0.49038461538461536</c:v>
                </c:pt>
                <c:pt idx="3">
                  <c:v>0.19230769230769232</c:v>
                </c:pt>
                <c:pt idx="4">
                  <c:v>2.8846153846153848E-2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D-4C92-8961-E8A0C0C3A547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1.680672268907563E-2</c:v>
                </c:pt>
                <c:pt idx="1">
                  <c:v>0.17647058823529413</c:v>
                </c:pt>
                <c:pt idx="2">
                  <c:v>0.53781512605042014</c:v>
                </c:pt>
                <c:pt idx="3">
                  <c:v>0.21848739495798319</c:v>
                </c:pt>
                <c:pt idx="4">
                  <c:v>5.0420168067226892E-2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C-4208-9E5D-1C5D9CF6F147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0</c:v>
                </c:pt>
                <c:pt idx="1">
                  <c:v>0.1891891891891892</c:v>
                </c:pt>
                <c:pt idx="2">
                  <c:v>0.54054054054054057</c:v>
                </c:pt>
                <c:pt idx="3">
                  <c:v>0.22522522522522523</c:v>
                </c:pt>
                <c:pt idx="4">
                  <c:v>4.5045045045045043E-2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B5-4C00-84A9-F60C55D48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3.7037037037037035E-2</c:v>
                </c:pt>
                <c:pt idx="1">
                  <c:v>0.3037037037037037</c:v>
                </c:pt>
                <c:pt idx="2">
                  <c:v>0.55555555555555558</c:v>
                </c:pt>
                <c:pt idx="3">
                  <c:v>8.1481481481481488E-2</c:v>
                </c:pt>
                <c:pt idx="4">
                  <c:v>2.2222222222222223E-2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0.05</c:v>
                </c:pt>
                <c:pt idx="1">
                  <c:v>0.31428571428571428</c:v>
                </c:pt>
                <c:pt idx="2">
                  <c:v>0.49285714285714288</c:v>
                </c:pt>
                <c:pt idx="3">
                  <c:v>0.1357142857142857</c:v>
                </c:pt>
                <c:pt idx="4">
                  <c:v>7.1428571428571426E-3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3.4246575342465752E-2</c:v>
                </c:pt>
                <c:pt idx="1">
                  <c:v>0.32876712328767121</c:v>
                </c:pt>
                <c:pt idx="2">
                  <c:v>0.50684931506849318</c:v>
                </c:pt>
                <c:pt idx="3">
                  <c:v>0.1095890410958904</c:v>
                </c:pt>
                <c:pt idx="4">
                  <c:v>2.0547945205479451E-2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A-47A6-BEC5-D0BAD2FE3A4F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2.4E-2</c:v>
                </c:pt>
                <c:pt idx="1">
                  <c:v>0.25600000000000001</c:v>
                </c:pt>
                <c:pt idx="2">
                  <c:v>0.56799999999999995</c:v>
                </c:pt>
                <c:pt idx="3">
                  <c:v>0.128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07-4263-8DB5-518E00B10F42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8.2644628099173556E-3</c:v>
                </c:pt>
                <c:pt idx="1">
                  <c:v>0.32231404958677684</c:v>
                </c:pt>
                <c:pt idx="2">
                  <c:v>0.52892561983471076</c:v>
                </c:pt>
                <c:pt idx="3">
                  <c:v>0.11570247933884298</c:v>
                </c:pt>
                <c:pt idx="4">
                  <c:v>2.4793388429752067E-2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7-4CAF-ACDA-6A61964C2939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1.6393442622950821E-2</c:v>
                </c:pt>
                <c:pt idx="1">
                  <c:v>0.31147540983606559</c:v>
                </c:pt>
                <c:pt idx="2">
                  <c:v>0.45901639344262296</c:v>
                </c:pt>
                <c:pt idx="3">
                  <c:v>0.18852459016393441</c:v>
                </c:pt>
                <c:pt idx="4">
                  <c:v>2.4590163934426229E-2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6-4984-B0E5-01747E12B9E3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0.22</c:v>
                </c:pt>
                <c:pt idx="2">
                  <c:v>0.6</c:v>
                </c:pt>
                <c:pt idx="3">
                  <c:v>0.16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E-4008-A49A-D22E319BBD33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1.5267175572519083E-2</c:v>
                </c:pt>
                <c:pt idx="1">
                  <c:v>0.25954198473282442</c:v>
                </c:pt>
                <c:pt idx="2">
                  <c:v>0.46564885496183206</c:v>
                </c:pt>
                <c:pt idx="3">
                  <c:v>0.22137404580152673</c:v>
                </c:pt>
                <c:pt idx="4">
                  <c:v>3.8167938931297711E-2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0-4506-BF72-E1A0C96C4E4E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1.9230769230769232E-2</c:v>
                </c:pt>
                <c:pt idx="1">
                  <c:v>0.26923076923076922</c:v>
                </c:pt>
                <c:pt idx="2">
                  <c:v>0.5</c:v>
                </c:pt>
                <c:pt idx="3">
                  <c:v>0.19230769230769232</c:v>
                </c:pt>
                <c:pt idx="4">
                  <c:v>1.9230769230769232E-2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4-44AF-8FDC-0AFDF595485C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1.680672268907563E-2</c:v>
                </c:pt>
                <c:pt idx="1">
                  <c:v>0.19327731092436976</c:v>
                </c:pt>
                <c:pt idx="2">
                  <c:v>0.54621848739495793</c:v>
                </c:pt>
                <c:pt idx="3">
                  <c:v>0.22689075630252101</c:v>
                </c:pt>
                <c:pt idx="4">
                  <c:v>1.680672268907563E-2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F-40C4-B30D-FA5FC0E1BA62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0</c:v>
                </c:pt>
                <c:pt idx="1">
                  <c:v>0.2072072072072072</c:v>
                </c:pt>
                <c:pt idx="2">
                  <c:v>0.53153153153153154</c:v>
                </c:pt>
                <c:pt idx="3">
                  <c:v>0.22522522522522523</c:v>
                </c:pt>
                <c:pt idx="4">
                  <c:v>3.6036036036036036E-2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8E-41DA-A105-CC916D1FA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3.7037037037037035E-2</c:v>
                </c:pt>
                <c:pt idx="1">
                  <c:v>0.54074074074074074</c:v>
                </c:pt>
                <c:pt idx="2">
                  <c:v>0.35555555555555557</c:v>
                </c:pt>
                <c:pt idx="3">
                  <c:v>5.9259259259259262E-2</c:v>
                </c:pt>
                <c:pt idx="4">
                  <c:v>7.4074074074074077E-3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7.1428571428571425E-2</c:v>
                </c:pt>
                <c:pt idx="1">
                  <c:v>0.47142857142857142</c:v>
                </c:pt>
                <c:pt idx="2">
                  <c:v>0.35714285714285715</c:v>
                </c:pt>
                <c:pt idx="3">
                  <c:v>9.285714285714286E-2</c:v>
                </c:pt>
                <c:pt idx="4">
                  <c:v>7.1428571428571426E-3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6.8493150684931503E-2</c:v>
                </c:pt>
                <c:pt idx="1">
                  <c:v>0.37671232876712329</c:v>
                </c:pt>
                <c:pt idx="2">
                  <c:v>0.4726027397260274</c:v>
                </c:pt>
                <c:pt idx="3">
                  <c:v>6.8493150684931503E-2</c:v>
                </c:pt>
                <c:pt idx="4">
                  <c:v>1.3698630136986301E-2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A3-47FB-B088-25A2F3C287A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3.2000000000000001E-2</c:v>
                </c:pt>
                <c:pt idx="1">
                  <c:v>0.432</c:v>
                </c:pt>
                <c:pt idx="2">
                  <c:v>0.41599999999999998</c:v>
                </c:pt>
                <c:pt idx="3">
                  <c:v>0.112</c:v>
                </c:pt>
                <c:pt idx="4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7-49BC-8FE7-8C09C7C3B291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3.3057851239669422E-2</c:v>
                </c:pt>
                <c:pt idx="1">
                  <c:v>0.4049586776859504</c:v>
                </c:pt>
                <c:pt idx="2">
                  <c:v>0.46280991735537191</c:v>
                </c:pt>
                <c:pt idx="3">
                  <c:v>9.0909090909090912E-2</c:v>
                </c:pt>
                <c:pt idx="4">
                  <c:v>8.2644628099173556E-3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4-4C5A-9B8D-17F6457EBAD2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3.2786885245901641E-2</c:v>
                </c:pt>
                <c:pt idx="1">
                  <c:v>0.27049180327868855</c:v>
                </c:pt>
                <c:pt idx="2">
                  <c:v>0.50819672131147542</c:v>
                </c:pt>
                <c:pt idx="3">
                  <c:v>0.18032786885245902</c:v>
                </c:pt>
                <c:pt idx="4">
                  <c:v>8.1967213114754103E-3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C-4231-A83D-BEEE133745B6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0.01</c:v>
                </c:pt>
                <c:pt idx="1">
                  <c:v>0.22</c:v>
                </c:pt>
                <c:pt idx="2">
                  <c:v>0.62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F-4189-A7A5-CBE837873C3F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2.2900763358778626E-2</c:v>
                </c:pt>
                <c:pt idx="1">
                  <c:v>0.22900763358778625</c:v>
                </c:pt>
                <c:pt idx="2">
                  <c:v>0.53435114503816794</c:v>
                </c:pt>
                <c:pt idx="3">
                  <c:v>0.17557251908396945</c:v>
                </c:pt>
                <c:pt idx="4">
                  <c:v>3.8167938931297711E-2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D-4D1F-A88F-1A22949012C2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2.8846153846153848E-2</c:v>
                </c:pt>
                <c:pt idx="1">
                  <c:v>0.27884615384615385</c:v>
                </c:pt>
                <c:pt idx="2">
                  <c:v>0.48076923076923078</c:v>
                </c:pt>
                <c:pt idx="3">
                  <c:v>0.19230769230769232</c:v>
                </c:pt>
                <c:pt idx="4">
                  <c:v>1.9230769230769232E-2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6-4D1D-97E1-B0C132F94D06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</c:v>
                </c:pt>
                <c:pt idx="1">
                  <c:v>0.24369747899159663</c:v>
                </c:pt>
                <c:pt idx="2">
                  <c:v>0.52941176470588236</c:v>
                </c:pt>
                <c:pt idx="3">
                  <c:v>0.21848739495798319</c:v>
                </c:pt>
                <c:pt idx="4">
                  <c:v>8.4033613445378148E-3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A-4627-AE8A-94BE2FF77FF9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9.0090090090090089E-3</c:v>
                </c:pt>
                <c:pt idx="1">
                  <c:v>0.2072072072072072</c:v>
                </c:pt>
                <c:pt idx="2">
                  <c:v>0.48648648648648651</c:v>
                </c:pt>
                <c:pt idx="3">
                  <c:v>0.26126126126126126</c:v>
                </c:pt>
                <c:pt idx="4">
                  <c:v>3.6036036036036036E-2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C8-418A-99C3-C595AE6F5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1.4492753623188406E-2</c:v>
                </c:pt>
                <c:pt idx="1">
                  <c:v>0.2608695652173913</c:v>
                </c:pt>
                <c:pt idx="2">
                  <c:v>0.52173913043478259</c:v>
                </c:pt>
                <c:pt idx="3">
                  <c:v>0.15942028985507245</c:v>
                </c:pt>
                <c:pt idx="4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2.8301886792452831E-2</c:v>
                </c:pt>
                <c:pt idx="1">
                  <c:v>0.27987421383647798</c:v>
                </c:pt>
                <c:pt idx="2">
                  <c:v>0.48113207547169812</c:v>
                </c:pt>
                <c:pt idx="3">
                  <c:v>0.17924528301886791</c:v>
                </c:pt>
                <c:pt idx="4">
                  <c:v>3.1446540880503145E-2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0.04</c:v>
                </c:pt>
                <c:pt idx="1">
                  <c:v>0.28000000000000003</c:v>
                </c:pt>
                <c:pt idx="2">
                  <c:v>0.48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2-4271-9A4F-ECE7047A363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0.18604651162790697</c:v>
                </c:pt>
                <c:pt idx="2">
                  <c:v>0.41860465116279072</c:v>
                </c:pt>
                <c:pt idx="3">
                  <c:v>0.32558139534883723</c:v>
                </c:pt>
                <c:pt idx="4">
                  <c:v>6.9767441860465115E-2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2-4271-9A4F-ECE7047A3632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</c:v>
                </c:pt>
                <c:pt idx="1">
                  <c:v>0.19117647058823528</c:v>
                </c:pt>
                <c:pt idx="2">
                  <c:v>0.61764705882352944</c:v>
                </c:pt>
                <c:pt idx="3">
                  <c:v>0.16176470588235295</c:v>
                </c:pt>
                <c:pt idx="4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92-4271-9A4F-ECE7047A3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1.4492753623188406E-2</c:v>
                </c:pt>
                <c:pt idx="1">
                  <c:v>0.2318840579710145</c:v>
                </c:pt>
                <c:pt idx="2">
                  <c:v>0.55072463768115942</c:v>
                </c:pt>
                <c:pt idx="3">
                  <c:v>0.15942028985507245</c:v>
                </c:pt>
                <c:pt idx="4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3.4591194968553458E-2</c:v>
                </c:pt>
                <c:pt idx="1">
                  <c:v>0.28930817610062892</c:v>
                </c:pt>
                <c:pt idx="2">
                  <c:v>0.46226415094339623</c:v>
                </c:pt>
                <c:pt idx="3">
                  <c:v>0.18867924528301888</c:v>
                </c:pt>
                <c:pt idx="4">
                  <c:v>2.5157232704402517E-2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0.04</c:v>
                </c:pt>
                <c:pt idx="1">
                  <c:v>0.28000000000000003</c:v>
                </c:pt>
                <c:pt idx="2">
                  <c:v>0.44</c:v>
                </c:pt>
                <c:pt idx="3">
                  <c:v>0.24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2-4271-9A4F-ECE7047A363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0.16279069767441862</c:v>
                </c:pt>
                <c:pt idx="2">
                  <c:v>0.44186046511627908</c:v>
                </c:pt>
                <c:pt idx="3">
                  <c:v>0.32558139534883723</c:v>
                </c:pt>
                <c:pt idx="4">
                  <c:v>6.9767441860465115E-2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2-4271-9A4F-ECE7047A3632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</c:v>
                </c:pt>
                <c:pt idx="1">
                  <c:v>0.23529411764705882</c:v>
                </c:pt>
                <c:pt idx="2">
                  <c:v>0.58823529411764708</c:v>
                </c:pt>
                <c:pt idx="3">
                  <c:v>0.16176470588235295</c:v>
                </c:pt>
                <c:pt idx="4">
                  <c:v>1.4705882352941176E-2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92-4271-9A4F-ECE7047A3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1.4492753623188406E-2</c:v>
                </c:pt>
                <c:pt idx="1">
                  <c:v>0.21739130434782608</c:v>
                </c:pt>
                <c:pt idx="2">
                  <c:v>0.57971014492753625</c:v>
                </c:pt>
                <c:pt idx="3">
                  <c:v>0.14492753623188406</c:v>
                </c:pt>
                <c:pt idx="4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4.716981132075472E-2</c:v>
                </c:pt>
                <c:pt idx="1">
                  <c:v>0.27672955974842767</c:v>
                </c:pt>
                <c:pt idx="2">
                  <c:v>0.43396226415094341</c:v>
                </c:pt>
                <c:pt idx="3">
                  <c:v>0.21069182389937108</c:v>
                </c:pt>
                <c:pt idx="4">
                  <c:v>3.1446540880503145E-2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0.04</c:v>
                </c:pt>
                <c:pt idx="1">
                  <c:v>0.28000000000000003</c:v>
                </c:pt>
                <c:pt idx="2">
                  <c:v>0.44</c:v>
                </c:pt>
                <c:pt idx="3">
                  <c:v>0.24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2-4271-9A4F-ECE7047A363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0.16279069767441862</c:v>
                </c:pt>
                <c:pt idx="2">
                  <c:v>0.37209302325581395</c:v>
                </c:pt>
                <c:pt idx="3">
                  <c:v>0.39534883720930231</c:v>
                </c:pt>
                <c:pt idx="4">
                  <c:v>6.9767441860465115E-2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2-4271-9A4F-ECE7047A3632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1.4705882352941176E-2</c:v>
                </c:pt>
                <c:pt idx="1">
                  <c:v>0.23529411764705882</c:v>
                </c:pt>
                <c:pt idx="2">
                  <c:v>0.55882352941176472</c:v>
                </c:pt>
                <c:pt idx="3">
                  <c:v>0.17647058823529413</c:v>
                </c:pt>
                <c:pt idx="4">
                  <c:v>1.4705882352941176E-2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92-4271-9A4F-ECE7047A3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2.7777777777777776E-2</c:v>
                </c:pt>
                <c:pt idx="1">
                  <c:v>0.20833333333333334</c:v>
                </c:pt>
                <c:pt idx="2">
                  <c:v>0.54166666666666663</c:v>
                </c:pt>
                <c:pt idx="3">
                  <c:v>0.16666666666666666</c:v>
                </c:pt>
                <c:pt idx="4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1.2195121951219513E-2</c:v>
                </c:pt>
                <c:pt idx="1">
                  <c:v>0.25609756097560976</c:v>
                </c:pt>
                <c:pt idx="2">
                  <c:v>0.52439024390243905</c:v>
                </c:pt>
                <c:pt idx="3">
                  <c:v>0.17073170731707318</c:v>
                </c:pt>
                <c:pt idx="4">
                  <c:v>3.6585365853658534E-2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</c:v>
                </c:pt>
                <c:pt idx="1">
                  <c:v>0.27058823529411763</c:v>
                </c:pt>
                <c:pt idx="2">
                  <c:v>0.57647058823529407</c:v>
                </c:pt>
                <c:pt idx="3">
                  <c:v>0.11764705882352941</c:v>
                </c:pt>
                <c:pt idx="4">
                  <c:v>3.5294117647058823E-2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A-4052-B779-DE1A9EA29727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2.7777777777777776E-2</c:v>
                </c:pt>
                <c:pt idx="1">
                  <c:v>0.34722222222222221</c:v>
                </c:pt>
                <c:pt idx="2">
                  <c:v>0.51388888888888884</c:v>
                </c:pt>
                <c:pt idx="3">
                  <c:v>9.7222222222222224E-2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7E-4A03-A0A4-506FF798A5C5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2.7397260273972601E-2</c:v>
                </c:pt>
                <c:pt idx="1">
                  <c:v>0.42465753424657532</c:v>
                </c:pt>
                <c:pt idx="2">
                  <c:v>0.41095890410958902</c:v>
                </c:pt>
                <c:pt idx="3">
                  <c:v>0.12328767123287671</c:v>
                </c:pt>
                <c:pt idx="4">
                  <c:v>1.3698630136986301E-2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1-44F1-83BC-BBBAFDCC0EE7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4.5454545454545456E-2</c:v>
                </c:pt>
                <c:pt idx="1">
                  <c:v>0.31818181818181818</c:v>
                </c:pt>
                <c:pt idx="2">
                  <c:v>0.48484848484848486</c:v>
                </c:pt>
                <c:pt idx="3">
                  <c:v>9.0909090909090912E-2</c:v>
                </c:pt>
                <c:pt idx="4">
                  <c:v>6.0606060606060608E-2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7-4D29-8E4D-6CB03415566C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0.31578947368421051</c:v>
                </c:pt>
                <c:pt idx="2">
                  <c:v>0.56140350877192979</c:v>
                </c:pt>
                <c:pt idx="3">
                  <c:v>8.771929824561403E-2</c:v>
                </c:pt>
                <c:pt idx="4">
                  <c:v>3.5087719298245612E-2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D-4801-8BC4-B28B8B5810E1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0</c:v>
                </c:pt>
                <c:pt idx="1">
                  <c:v>0.30555555555555558</c:v>
                </c:pt>
                <c:pt idx="2">
                  <c:v>0.54166666666666663</c:v>
                </c:pt>
                <c:pt idx="3">
                  <c:v>0.125</c:v>
                </c:pt>
                <c:pt idx="4">
                  <c:v>2.7777777777777776E-2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F-45AA-9B73-B27F8495DE8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1.6666666666666666E-2</c:v>
                </c:pt>
                <c:pt idx="1">
                  <c:v>0.25</c:v>
                </c:pt>
                <c:pt idx="2">
                  <c:v>0.55000000000000004</c:v>
                </c:pt>
                <c:pt idx="3">
                  <c:v>0.1</c:v>
                </c:pt>
                <c:pt idx="4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3E-4E1D-9856-019259C0A516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2.8169014084507043E-2</c:v>
                </c:pt>
                <c:pt idx="1">
                  <c:v>0.21126760563380281</c:v>
                </c:pt>
                <c:pt idx="2">
                  <c:v>0.50704225352112675</c:v>
                </c:pt>
                <c:pt idx="3">
                  <c:v>0.19718309859154928</c:v>
                </c:pt>
                <c:pt idx="4">
                  <c:v>5.6338028169014086E-2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5-40A9-ADA8-FBDB45E31423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1.4492753623188406E-2</c:v>
                </c:pt>
                <c:pt idx="1">
                  <c:v>0.2608695652173913</c:v>
                </c:pt>
                <c:pt idx="2">
                  <c:v>0.52173913043478259</c:v>
                </c:pt>
                <c:pt idx="3">
                  <c:v>0.15942028985507245</c:v>
                </c:pt>
                <c:pt idx="4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62-4F1A-B073-BC6F563EC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4.1666666666666664E-2</c:v>
                </c:pt>
                <c:pt idx="1">
                  <c:v>0.56944444444444442</c:v>
                </c:pt>
                <c:pt idx="2">
                  <c:v>0.2638888888888889</c:v>
                </c:pt>
                <c:pt idx="3">
                  <c:v>9.7222222222222224E-2</c:v>
                </c:pt>
                <c:pt idx="4">
                  <c:v>2.7777777777777776E-2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2.4390243902439025E-2</c:v>
                </c:pt>
                <c:pt idx="1">
                  <c:v>0.51219512195121952</c:v>
                </c:pt>
                <c:pt idx="2">
                  <c:v>0.37804878048780488</c:v>
                </c:pt>
                <c:pt idx="3">
                  <c:v>7.3170731707317069E-2</c:v>
                </c:pt>
                <c:pt idx="4">
                  <c:v>1.2195121951219513E-2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3.5294117647058823E-2</c:v>
                </c:pt>
                <c:pt idx="1">
                  <c:v>0.43529411764705883</c:v>
                </c:pt>
                <c:pt idx="2">
                  <c:v>0.41176470588235292</c:v>
                </c:pt>
                <c:pt idx="3">
                  <c:v>9.4117647058823528E-2</c:v>
                </c:pt>
                <c:pt idx="4">
                  <c:v>2.3529411764705882E-2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3-4ED9-A852-6D5B1AF84595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5.5555555555555552E-2</c:v>
                </c:pt>
                <c:pt idx="1">
                  <c:v>0.43055555555555558</c:v>
                </c:pt>
                <c:pt idx="2">
                  <c:v>0.3888888888888889</c:v>
                </c:pt>
                <c:pt idx="3">
                  <c:v>0.1111111111111111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1-48ED-AE6B-CD4400929AD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5.4794520547945202E-2</c:v>
                </c:pt>
                <c:pt idx="1">
                  <c:v>0.43835616438356162</c:v>
                </c:pt>
                <c:pt idx="2">
                  <c:v>0.46575342465753422</c:v>
                </c:pt>
                <c:pt idx="3">
                  <c:v>2.7397260273972601E-2</c:v>
                </c:pt>
                <c:pt idx="4">
                  <c:v>1.3698630136986301E-2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D-465E-892A-FCA44B8977AB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4.5454545454545456E-2</c:v>
                </c:pt>
                <c:pt idx="1">
                  <c:v>0.36363636363636365</c:v>
                </c:pt>
                <c:pt idx="2">
                  <c:v>0.48484848484848486</c:v>
                </c:pt>
                <c:pt idx="3">
                  <c:v>6.0606060606060608E-2</c:v>
                </c:pt>
                <c:pt idx="4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0-4F3F-895C-786A71FBF276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1.7543859649122806E-2</c:v>
                </c:pt>
                <c:pt idx="1">
                  <c:v>0.38596491228070173</c:v>
                </c:pt>
                <c:pt idx="2">
                  <c:v>0.49122807017543857</c:v>
                </c:pt>
                <c:pt idx="3">
                  <c:v>8.771929824561403E-2</c:v>
                </c:pt>
                <c:pt idx="4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5-46BD-938E-5F5422BAD922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2.7777777777777776E-2</c:v>
                </c:pt>
                <c:pt idx="1">
                  <c:v>0.31944444444444442</c:v>
                </c:pt>
                <c:pt idx="2">
                  <c:v>0.54166666666666663</c:v>
                </c:pt>
                <c:pt idx="3">
                  <c:v>8.3333333333333329E-2</c:v>
                </c:pt>
                <c:pt idx="4">
                  <c:v>2.7777777777777776E-2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5-4951-9B81-00515301B50C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1.6666666666666666E-2</c:v>
                </c:pt>
                <c:pt idx="1">
                  <c:v>0.33333333333333331</c:v>
                </c:pt>
                <c:pt idx="2">
                  <c:v>0.48333333333333334</c:v>
                </c:pt>
                <c:pt idx="3">
                  <c:v>0.11666666666666667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4-4807-A794-38903237AD9F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2.8169014084507043E-2</c:v>
                </c:pt>
                <c:pt idx="1">
                  <c:v>0.29577464788732394</c:v>
                </c:pt>
                <c:pt idx="2">
                  <c:v>0.49295774647887325</c:v>
                </c:pt>
                <c:pt idx="3">
                  <c:v>0.15492957746478872</c:v>
                </c:pt>
                <c:pt idx="4">
                  <c:v>2.8169014084507043E-2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4-4554-898A-C37C643C958B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1.4492753623188406E-2</c:v>
                </c:pt>
                <c:pt idx="1">
                  <c:v>0.2318840579710145</c:v>
                </c:pt>
                <c:pt idx="2">
                  <c:v>0.55072463768115942</c:v>
                </c:pt>
                <c:pt idx="3">
                  <c:v>0.15942028985507245</c:v>
                </c:pt>
                <c:pt idx="4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5E-4401-912B-97EC2A782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0.125</c:v>
                </c:pt>
                <c:pt idx="1">
                  <c:v>0.4861111111111111</c:v>
                </c:pt>
                <c:pt idx="2">
                  <c:v>0.33333333333333331</c:v>
                </c:pt>
                <c:pt idx="3">
                  <c:v>4.1666666666666664E-2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4.878048780487805E-2</c:v>
                </c:pt>
                <c:pt idx="1">
                  <c:v>0.51219512195121952</c:v>
                </c:pt>
                <c:pt idx="2">
                  <c:v>0.41463414634146339</c:v>
                </c:pt>
                <c:pt idx="3">
                  <c:v>1.2195121951219513E-2</c:v>
                </c:pt>
                <c:pt idx="4">
                  <c:v>1.2195121951219513E-2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0.10588235294117647</c:v>
                </c:pt>
                <c:pt idx="1">
                  <c:v>0.52941176470588236</c:v>
                </c:pt>
                <c:pt idx="2">
                  <c:v>0.29411764705882354</c:v>
                </c:pt>
                <c:pt idx="3">
                  <c:v>5.8823529411764705E-2</c:v>
                </c:pt>
                <c:pt idx="4">
                  <c:v>1.1764705882352941E-2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4-4FB2-8D53-1BA2497AD84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0.125</c:v>
                </c:pt>
                <c:pt idx="1">
                  <c:v>0.45833333333333331</c:v>
                </c:pt>
                <c:pt idx="2">
                  <c:v>0.3611111111111111</c:v>
                </c:pt>
                <c:pt idx="3">
                  <c:v>4.1666666666666664E-2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0-45B8-948E-EE5498746339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2.7397260273972601E-2</c:v>
                </c:pt>
                <c:pt idx="1">
                  <c:v>0.64383561643835618</c:v>
                </c:pt>
                <c:pt idx="2">
                  <c:v>0.30136986301369861</c:v>
                </c:pt>
                <c:pt idx="3">
                  <c:v>1.3698630136986301E-2</c:v>
                </c:pt>
                <c:pt idx="4">
                  <c:v>1.3698630136986301E-2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96-43CA-90F7-DE05B38E6DBB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3.0303030303030304E-2</c:v>
                </c:pt>
                <c:pt idx="1">
                  <c:v>0.46969696969696972</c:v>
                </c:pt>
                <c:pt idx="2">
                  <c:v>0.40909090909090912</c:v>
                </c:pt>
                <c:pt idx="3">
                  <c:v>6.0606060606060608E-2</c:v>
                </c:pt>
                <c:pt idx="4">
                  <c:v>3.0303030303030304E-2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03-4F32-9E99-FB0FA789A45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3.5087719298245612E-2</c:v>
                </c:pt>
                <c:pt idx="1">
                  <c:v>0.42105263157894735</c:v>
                </c:pt>
                <c:pt idx="2">
                  <c:v>0.47368421052631576</c:v>
                </c:pt>
                <c:pt idx="3">
                  <c:v>7.0175438596491224E-2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2-489F-944A-652E99F1D3B4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5.5555555555555552E-2</c:v>
                </c:pt>
                <c:pt idx="1">
                  <c:v>0.43055555555555558</c:v>
                </c:pt>
                <c:pt idx="2">
                  <c:v>0.45833333333333331</c:v>
                </c:pt>
                <c:pt idx="3">
                  <c:v>4.1666666666666664E-2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5-4B12-8EA8-5D8F75790506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0.05</c:v>
                </c:pt>
                <c:pt idx="1">
                  <c:v>0.38333333333333336</c:v>
                </c:pt>
                <c:pt idx="2">
                  <c:v>0.5</c:v>
                </c:pt>
                <c:pt idx="3">
                  <c:v>3.3333333333333333E-2</c:v>
                </c:pt>
                <c:pt idx="4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C2-4BA9-8911-8F72BF5BC9C7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2.8169014084507043E-2</c:v>
                </c:pt>
                <c:pt idx="1">
                  <c:v>0.29577464788732394</c:v>
                </c:pt>
                <c:pt idx="2">
                  <c:v>0.53521126760563376</c:v>
                </c:pt>
                <c:pt idx="3">
                  <c:v>0.11267605633802817</c:v>
                </c:pt>
                <c:pt idx="4">
                  <c:v>2.8169014084507043E-2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9-4440-A69C-E84BCCC56F87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1.4492753623188406E-2</c:v>
                </c:pt>
                <c:pt idx="1">
                  <c:v>0.21739130434782608</c:v>
                </c:pt>
                <c:pt idx="2">
                  <c:v>0.57971014492753625</c:v>
                </c:pt>
                <c:pt idx="3">
                  <c:v>0.14492753623188406</c:v>
                </c:pt>
                <c:pt idx="4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E7-4DF4-8A6B-65E8AC7A4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69556784970554"/>
          <c:y val="0.85382436516577298"/>
          <c:w val="0.65856372947706165"/>
          <c:h val="0.12824645256305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80119586234002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7.9173838209982791E-2</c:v>
                </c:pt>
                <c:pt idx="1">
                  <c:v>0.42512908777969016</c:v>
                </c:pt>
                <c:pt idx="2">
                  <c:v>0.40447504302925991</c:v>
                </c:pt>
                <c:pt idx="3">
                  <c:v>7.5731497418244406E-2</c:v>
                </c:pt>
                <c:pt idx="4">
                  <c:v>1.549053356282272E-2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6.8493150684931503E-2</c:v>
                </c:pt>
                <c:pt idx="1">
                  <c:v>0.41267123287671231</c:v>
                </c:pt>
                <c:pt idx="2">
                  <c:v>0.41952054794520549</c:v>
                </c:pt>
                <c:pt idx="3">
                  <c:v>9.0753424657534248E-2</c:v>
                </c:pt>
                <c:pt idx="4">
                  <c:v>8.5616438356164379E-3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9-4C77-9C50-FDF1DAFB3D69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5.7812500000000003E-2</c:v>
                </c:pt>
                <c:pt idx="1">
                  <c:v>0.41718749999999999</c:v>
                </c:pt>
                <c:pt idx="2">
                  <c:v>0.42812499999999998</c:v>
                </c:pt>
                <c:pt idx="3">
                  <c:v>8.1250000000000003E-2</c:v>
                </c:pt>
                <c:pt idx="4">
                  <c:v>1.5625E-2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7-445F-910E-17CFB1763EFF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5.3082191780821915E-2</c:v>
                </c:pt>
                <c:pt idx="1">
                  <c:v>0.39383561643835618</c:v>
                </c:pt>
                <c:pt idx="2">
                  <c:v>0.44178082191780821</c:v>
                </c:pt>
                <c:pt idx="3">
                  <c:v>9.0753424657534248E-2</c:v>
                </c:pt>
                <c:pt idx="4">
                  <c:v>2.0547945205479451E-2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9-4007-B032-2457026E09B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4.9090909090909088E-2</c:v>
                </c:pt>
                <c:pt idx="1">
                  <c:v>0.38</c:v>
                </c:pt>
                <c:pt idx="2">
                  <c:v>0.44727272727272727</c:v>
                </c:pt>
                <c:pt idx="3">
                  <c:v>0.10545454545454545</c:v>
                </c:pt>
                <c:pt idx="4">
                  <c:v>1.8181818181818181E-2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9-4234-A30C-8DAA5D67EB19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5.4820415879017016E-2</c:v>
                </c:pt>
                <c:pt idx="1">
                  <c:v>0.36294896030245749</c:v>
                </c:pt>
                <c:pt idx="2">
                  <c:v>0.43100189035916825</c:v>
                </c:pt>
                <c:pt idx="3">
                  <c:v>0.11909262759924386</c:v>
                </c:pt>
                <c:pt idx="4">
                  <c:v>3.2136105860113423E-2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6-4611-9243-6D39AD41F93C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3.9719626168224297E-2</c:v>
                </c:pt>
                <c:pt idx="1">
                  <c:v>0.34579439252336447</c:v>
                </c:pt>
                <c:pt idx="2">
                  <c:v>0.47663551401869159</c:v>
                </c:pt>
                <c:pt idx="3">
                  <c:v>0.1191588785046729</c:v>
                </c:pt>
                <c:pt idx="4">
                  <c:v>1.8691588785046728E-2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F6-475E-928E-9565243CE9DE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5.3540587219343697E-2</c:v>
                </c:pt>
                <c:pt idx="1">
                  <c:v>0.36614853195164077</c:v>
                </c:pt>
                <c:pt idx="2">
                  <c:v>0.43523316062176165</c:v>
                </c:pt>
                <c:pt idx="3">
                  <c:v>0.12435233160621761</c:v>
                </c:pt>
                <c:pt idx="4">
                  <c:v>2.072538860103627E-2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B-42D8-9D27-032435F1C3A3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4.2338709677419352E-2</c:v>
                </c:pt>
                <c:pt idx="1">
                  <c:v>0.3911290322580645</c:v>
                </c:pt>
                <c:pt idx="2">
                  <c:v>0.43548387096774194</c:v>
                </c:pt>
                <c:pt idx="3">
                  <c:v>0.11491935483870967</c:v>
                </c:pt>
                <c:pt idx="4">
                  <c:v>1.6129032258064516E-2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08-454C-81C2-42AD034FB7EF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5.0751879699248117E-2</c:v>
                </c:pt>
                <c:pt idx="1">
                  <c:v>0.32518796992481203</c:v>
                </c:pt>
                <c:pt idx="2">
                  <c:v>0.47556390977443608</c:v>
                </c:pt>
                <c:pt idx="3">
                  <c:v>0.12969924812030076</c:v>
                </c:pt>
                <c:pt idx="4">
                  <c:v>1.8796992481203006E-2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D-4F96-BEB1-9EF572F61784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2.4856596558317401E-2</c:v>
                </c:pt>
                <c:pt idx="1">
                  <c:v>0.26386233269598469</c:v>
                </c:pt>
                <c:pt idx="2">
                  <c:v>0.4875717017208413</c:v>
                </c:pt>
                <c:pt idx="3">
                  <c:v>0.19502868068833651</c:v>
                </c:pt>
                <c:pt idx="4">
                  <c:v>2.8680688336520075E-2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D4-4A24-8C04-E2B9E27BC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701556034213124E-3"/>
          <c:y val="0.91167237765238962"/>
          <c:w val="0.89999994041607456"/>
          <c:h val="5.6038435649200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2.0057306590257881E-2</c:v>
                </c:pt>
                <c:pt idx="1">
                  <c:v>0.24928366762177651</c:v>
                </c:pt>
                <c:pt idx="2">
                  <c:v>0.5386819484240688</c:v>
                </c:pt>
                <c:pt idx="3">
                  <c:v>0.16045845272206305</c:v>
                </c:pt>
                <c:pt idx="4">
                  <c:v>3.151862464183381E-2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2.6470588235294117E-2</c:v>
                </c:pt>
                <c:pt idx="1">
                  <c:v>0.2676470588235294</c:v>
                </c:pt>
                <c:pt idx="2">
                  <c:v>0.52647058823529413</c:v>
                </c:pt>
                <c:pt idx="3">
                  <c:v>0.15294117647058825</c:v>
                </c:pt>
                <c:pt idx="4">
                  <c:v>2.6470588235294117E-2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2.5906735751295335E-2</c:v>
                </c:pt>
                <c:pt idx="1">
                  <c:v>0.32124352331606215</c:v>
                </c:pt>
                <c:pt idx="2">
                  <c:v>0.51813471502590669</c:v>
                </c:pt>
                <c:pt idx="3">
                  <c:v>0.11398963730569948</c:v>
                </c:pt>
                <c:pt idx="4">
                  <c:v>2.072538860103627E-2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93-4144-9F38-6E86084FE4F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1.3966480446927373E-2</c:v>
                </c:pt>
                <c:pt idx="1">
                  <c:v>0.33798882681564246</c:v>
                </c:pt>
                <c:pt idx="2">
                  <c:v>0.505586592178771</c:v>
                </c:pt>
                <c:pt idx="3">
                  <c:v>0.11452513966480447</c:v>
                </c:pt>
                <c:pt idx="4">
                  <c:v>2.7932960893854747E-2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2-4B5B-BB8B-D98A2442BE18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3.0211480362537766E-2</c:v>
                </c:pt>
                <c:pt idx="1">
                  <c:v>0.36858006042296071</c:v>
                </c:pt>
                <c:pt idx="2">
                  <c:v>0.44410876132930516</c:v>
                </c:pt>
                <c:pt idx="3">
                  <c:v>0.13293051359516617</c:v>
                </c:pt>
                <c:pt idx="4">
                  <c:v>2.4169184290030211E-2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8-4328-8C68-B653D97B06A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2.8391167192429023E-2</c:v>
                </c:pt>
                <c:pt idx="1">
                  <c:v>0.33123028391167192</c:v>
                </c:pt>
                <c:pt idx="2">
                  <c:v>0.4637223974763407</c:v>
                </c:pt>
                <c:pt idx="3">
                  <c:v>0.12933753943217666</c:v>
                </c:pt>
                <c:pt idx="4">
                  <c:v>4.7318611987381701E-2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F-4BC9-9A5E-9CA3C1188857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3.1372549019607843E-2</c:v>
                </c:pt>
                <c:pt idx="1">
                  <c:v>0.35294117647058826</c:v>
                </c:pt>
                <c:pt idx="2">
                  <c:v>0.46666666666666667</c:v>
                </c:pt>
                <c:pt idx="3">
                  <c:v>0.12941176470588237</c:v>
                </c:pt>
                <c:pt idx="4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AF-4577-84B7-E4C85E282EF5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4.3103448275862072E-2</c:v>
                </c:pt>
                <c:pt idx="1">
                  <c:v>0.36206896551724138</c:v>
                </c:pt>
                <c:pt idx="2">
                  <c:v>0.46551724137931033</c:v>
                </c:pt>
                <c:pt idx="3">
                  <c:v>0.10344827586206896</c:v>
                </c:pt>
                <c:pt idx="4">
                  <c:v>2.5862068965517241E-2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8-460C-82D9-0E8CF06AE5A3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2.6229508196721311E-2</c:v>
                </c:pt>
                <c:pt idx="1">
                  <c:v>0.37049180327868853</c:v>
                </c:pt>
                <c:pt idx="2">
                  <c:v>0.44918032786885248</c:v>
                </c:pt>
                <c:pt idx="3">
                  <c:v>0.14098360655737704</c:v>
                </c:pt>
                <c:pt idx="4">
                  <c:v>1.3114754098360656E-2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A-479A-AE45-7A76DBA9E32B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3.1152647975077882E-2</c:v>
                </c:pt>
                <c:pt idx="1">
                  <c:v>0.34579439252336447</c:v>
                </c:pt>
                <c:pt idx="2">
                  <c:v>0.45482866043613707</c:v>
                </c:pt>
                <c:pt idx="3">
                  <c:v>0.14330218068535824</c:v>
                </c:pt>
                <c:pt idx="4">
                  <c:v>2.4922118380062305E-2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2-493E-BD83-3F3B692C0BD6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2.8301886792452831E-2</c:v>
                </c:pt>
                <c:pt idx="1">
                  <c:v>0.27987421383647798</c:v>
                </c:pt>
                <c:pt idx="2">
                  <c:v>0.48113207547169812</c:v>
                </c:pt>
                <c:pt idx="3">
                  <c:v>0.17924528301886791</c:v>
                </c:pt>
                <c:pt idx="4">
                  <c:v>3.1446540880503145E-2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94-467D-A369-752DD83A4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0.10028653295128939</c:v>
                </c:pt>
                <c:pt idx="1">
                  <c:v>0.44699140401146131</c:v>
                </c:pt>
                <c:pt idx="2">
                  <c:v>0.36676217765042979</c:v>
                </c:pt>
                <c:pt idx="3">
                  <c:v>7.4498567335243557E-2</c:v>
                </c:pt>
                <c:pt idx="4">
                  <c:v>1.1461318051575931E-2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8.5294117647058826E-2</c:v>
                </c:pt>
                <c:pt idx="1">
                  <c:v>0.44411764705882351</c:v>
                </c:pt>
                <c:pt idx="2">
                  <c:v>0.37941176470588234</c:v>
                </c:pt>
                <c:pt idx="3">
                  <c:v>8.2352941176470587E-2</c:v>
                </c:pt>
                <c:pt idx="4">
                  <c:v>8.8235294117647058E-3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6.9948186528497408E-2</c:v>
                </c:pt>
                <c:pt idx="1">
                  <c:v>0.44041450777202074</c:v>
                </c:pt>
                <c:pt idx="2">
                  <c:v>0.40673575129533679</c:v>
                </c:pt>
                <c:pt idx="3">
                  <c:v>6.9948186528497408E-2</c:v>
                </c:pt>
                <c:pt idx="4">
                  <c:v>1.2953367875647668E-2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F3-49C2-BDA5-A174FF48135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5.5865921787709494E-2</c:v>
                </c:pt>
                <c:pt idx="1">
                  <c:v>0.43854748603351956</c:v>
                </c:pt>
                <c:pt idx="2">
                  <c:v>0.41061452513966479</c:v>
                </c:pt>
                <c:pt idx="3">
                  <c:v>7.2625698324022353E-2</c:v>
                </c:pt>
                <c:pt idx="4">
                  <c:v>2.23463687150838E-2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7-41E1-A6AD-93AACC4629E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6.3444108761329304E-2</c:v>
                </c:pt>
                <c:pt idx="1">
                  <c:v>0.38670694864048338</c:v>
                </c:pt>
                <c:pt idx="2">
                  <c:v>0.41691842900302117</c:v>
                </c:pt>
                <c:pt idx="3">
                  <c:v>0.11480362537764351</c:v>
                </c:pt>
                <c:pt idx="4">
                  <c:v>1.812688821752266E-2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A4-443C-B709-4CA188AF5D9C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6.3091482649842268E-2</c:v>
                </c:pt>
                <c:pt idx="1">
                  <c:v>0.37223974763406942</c:v>
                </c:pt>
                <c:pt idx="2">
                  <c:v>0.4227129337539432</c:v>
                </c:pt>
                <c:pt idx="3">
                  <c:v>0.11041009463722397</c:v>
                </c:pt>
                <c:pt idx="4">
                  <c:v>3.1545741324921134E-2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DB-4E15-9771-59B93BC27405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5.0980392156862744E-2</c:v>
                </c:pt>
                <c:pt idx="1">
                  <c:v>0.37254901960784315</c:v>
                </c:pt>
                <c:pt idx="2">
                  <c:v>0.44313725490196076</c:v>
                </c:pt>
                <c:pt idx="3">
                  <c:v>0.11372549019607843</c:v>
                </c:pt>
                <c:pt idx="4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3-47A9-9686-AF96F8B14DF7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6.0344827586206899E-2</c:v>
                </c:pt>
                <c:pt idx="1">
                  <c:v>0.41954022988505746</c:v>
                </c:pt>
                <c:pt idx="2">
                  <c:v>0.40804597701149425</c:v>
                </c:pt>
                <c:pt idx="3">
                  <c:v>0.10057471264367816</c:v>
                </c:pt>
                <c:pt idx="4">
                  <c:v>1.1494252873563218E-2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3-4EB5-8ACC-222B0FBC701C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4.9180327868852458E-2</c:v>
                </c:pt>
                <c:pt idx="1">
                  <c:v>0.42295081967213116</c:v>
                </c:pt>
                <c:pt idx="2">
                  <c:v>0.42950819672131146</c:v>
                </c:pt>
                <c:pt idx="3">
                  <c:v>8.8524590163934422E-2</c:v>
                </c:pt>
                <c:pt idx="4">
                  <c:v>9.8360655737704927E-3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8-423F-9FC1-1243DF3D0864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5.9190031152647975E-2</c:v>
                </c:pt>
                <c:pt idx="1">
                  <c:v>0.36760124610591899</c:v>
                </c:pt>
                <c:pt idx="2">
                  <c:v>0.46105919003115264</c:v>
                </c:pt>
                <c:pt idx="3">
                  <c:v>9.3457943925233641E-2</c:v>
                </c:pt>
                <c:pt idx="4">
                  <c:v>1.8691588785046728E-2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2-46E7-9366-2E316776107F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3.4591194968553458E-2</c:v>
                </c:pt>
                <c:pt idx="1">
                  <c:v>0.28930817610062892</c:v>
                </c:pt>
                <c:pt idx="2">
                  <c:v>0.46226415094339623</c:v>
                </c:pt>
                <c:pt idx="3">
                  <c:v>0.18867924528301888</c:v>
                </c:pt>
                <c:pt idx="4">
                  <c:v>2.5157232704402517E-2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0-42BE-AB19-FB6BCF4A8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0.15186246418338109</c:v>
                </c:pt>
                <c:pt idx="1">
                  <c:v>0.51002865329512892</c:v>
                </c:pt>
                <c:pt idx="2">
                  <c:v>0.29512893982808025</c:v>
                </c:pt>
                <c:pt idx="3">
                  <c:v>4.0114613180515762E-2</c:v>
                </c:pt>
                <c:pt idx="4">
                  <c:v>2.8653295128939827E-3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0.11176470588235295</c:v>
                </c:pt>
                <c:pt idx="1">
                  <c:v>0.53823529411764703</c:v>
                </c:pt>
                <c:pt idx="2">
                  <c:v>0.28235294117647058</c:v>
                </c:pt>
                <c:pt idx="3">
                  <c:v>6.1764705882352944E-2</c:v>
                </c:pt>
                <c:pt idx="4">
                  <c:v>5.8823529411764705E-3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0.10621761658031088</c:v>
                </c:pt>
                <c:pt idx="1">
                  <c:v>0.54404145077720212</c:v>
                </c:pt>
                <c:pt idx="2">
                  <c:v>0.30569948186528495</c:v>
                </c:pt>
                <c:pt idx="3">
                  <c:v>4.145077720207254E-2</c:v>
                </c:pt>
                <c:pt idx="4">
                  <c:v>2.5906735751295338E-3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3-4E47-B42A-030413BC3359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0.11452513966480447</c:v>
                </c:pt>
                <c:pt idx="1">
                  <c:v>0.48603351955307261</c:v>
                </c:pt>
                <c:pt idx="2">
                  <c:v>0.32960893854748602</c:v>
                </c:pt>
                <c:pt idx="3">
                  <c:v>5.5865921787709494E-2</c:v>
                </c:pt>
                <c:pt idx="4">
                  <c:v>1.3966480446927373E-2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8-4EF3-B359-7EF014902BD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0.11782477341389729</c:v>
                </c:pt>
                <c:pt idx="1">
                  <c:v>0.45619335347432022</c:v>
                </c:pt>
                <c:pt idx="2">
                  <c:v>0.35649546827794559</c:v>
                </c:pt>
                <c:pt idx="3">
                  <c:v>5.7401812688821753E-2</c:v>
                </c:pt>
                <c:pt idx="4">
                  <c:v>1.2084592145015106E-2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B6-4F55-8685-F82C70ABDEE4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6.6246056782334389E-2</c:v>
                </c:pt>
                <c:pt idx="1">
                  <c:v>0.43848580441640378</c:v>
                </c:pt>
                <c:pt idx="2">
                  <c:v>0.38801261829652994</c:v>
                </c:pt>
                <c:pt idx="3">
                  <c:v>7.5709779179810727E-2</c:v>
                </c:pt>
                <c:pt idx="4">
                  <c:v>3.1545741324921134E-2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D-4642-A0E4-B19FD18B38B3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8.2352941176470587E-2</c:v>
                </c:pt>
                <c:pt idx="1">
                  <c:v>0.42745098039215684</c:v>
                </c:pt>
                <c:pt idx="2">
                  <c:v>0.39215686274509803</c:v>
                </c:pt>
                <c:pt idx="3">
                  <c:v>9.0196078431372548E-2</c:v>
                </c:pt>
                <c:pt idx="4">
                  <c:v>7.8431372549019607E-3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C-4E2C-BD12-15136DA091D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0.10632183908045977</c:v>
                </c:pt>
                <c:pt idx="1">
                  <c:v>0.48275862068965519</c:v>
                </c:pt>
                <c:pt idx="2">
                  <c:v>0.35919540229885055</c:v>
                </c:pt>
                <c:pt idx="3">
                  <c:v>4.3103448275862072E-2</c:v>
                </c:pt>
                <c:pt idx="4">
                  <c:v>8.6206896551724137E-3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A-4794-A9FF-021A1AFB7A6C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8.1967213114754092E-2</c:v>
                </c:pt>
                <c:pt idx="1">
                  <c:v>0.49180327868852458</c:v>
                </c:pt>
                <c:pt idx="2">
                  <c:v>0.36065573770491804</c:v>
                </c:pt>
                <c:pt idx="3">
                  <c:v>5.9016393442622953E-2</c:v>
                </c:pt>
                <c:pt idx="4">
                  <c:v>6.5573770491803279E-3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3F-4BD5-934F-26EE336D959D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5.6074766355140186E-2</c:v>
                </c:pt>
                <c:pt idx="1">
                  <c:v>0.40809968847352024</c:v>
                </c:pt>
                <c:pt idx="2">
                  <c:v>0.41433021806853582</c:v>
                </c:pt>
                <c:pt idx="3">
                  <c:v>0.1059190031152648</c:v>
                </c:pt>
                <c:pt idx="4">
                  <c:v>1.5576323987538941E-2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1-4C33-83C6-9840733EF13C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4.716981132075472E-2</c:v>
                </c:pt>
                <c:pt idx="1">
                  <c:v>0.27672955974842767</c:v>
                </c:pt>
                <c:pt idx="2">
                  <c:v>0.43396226415094341</c:v>
                </c:pt>
                <c:pt idx="3">
                  <c:v>0.21069182389937108</c:v>
                </c:pt>
                <c:pt idx="4">
                  <c:v>3.1446540880503145E-2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1C-4069-89F3-4A3C3C881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0.04</c:v>
                </c:pt>
                <c:pt idx="1">
                  <c:v>0.12</c:v>
                </c:pt>
                <c:pt idx="2">
                  <c:v>0.8</c:v>
                </c:pt>
                <c:pt idx="3">
                  <c:v>0.04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4.5454545454545456E-2</c:v>
                </c:pt>
                <c:pt idx="1">
                  <c:v>0.13636363636363635</c:v>
                </c:pt>
                <c:pt idx="2">
                  <c:v>0.72727272727272729</c:v>
                </c:pt>
                <c:pt idx="3">
                  <c:v>9.0909090909090912E-2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4.3478260869565216E-2</c:v>
                </c:pt>
                <c:pt idx="1">
                  <c:v>0.34782608695652173</c:v>
                </c:pt>
                <c:pt idx="2">
                  <c:v>0.52173913043478259</c:v>
                </c:pt>
                <c:pt idx="3">
                  <c:v>8.6956521739130432E-2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E-4A09-B9B6-9703652B2E99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3.4482758620689655E-2</c:v>
                </c:pt>
                <c:pt idx="1">
                  <c:v>0.34482758620689657</c:v>
                </c:pt>
                <c:pt idx="2">
                  <c:v>0.51724137931034486</c:v>
                </c:pt>
                <c:pt idx="3">
                  <c:v>6.8965517241379309E-2</c:v>
                </c:pt>
                <c:pt idx="4">
                  <c:v>3.4482758620689655E-2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3-46C4-BE94-1CA8F3AA8628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0.04</c:v>
                </c:pt>
                <c:pt idx="1">
                  <c:v>0.32</c:v>
                </c:pt>
                <c:pt idx="2">
                  <c:v>0.48</c:v>
                </c:pt>
                <c:pt idx="3">
                  <c:v>0.12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F3-4947-B9D8-3F9996637E55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4.1666666666666664E-2</c:v>
                </c:pt>
                <c:pt idx="1">
                  <c:v>0.5</c:v>
                </c:pt>
                <c:pt idx="2">
                  <c:v>0.375</c:v>
                </c:pt>
                <c:pt idx="3">
                  <c:v>4.1666666666666664E-2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9-4FD3-9456-B7DB0DE90288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6.25E-2</c:v>
                </c:pt>
                <c:pt idx="1">
                  <c:v>0.6875</c:v>
                </c:pt>
                <c:pt idx="2">
                  <c:v>0.1875</c:v>
                </c:pt>
                <c:pt idx="3">
                  <c:v>6.25E-2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C-41CD-B539-CDF950A0EB62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0.10714285714285714</c:v>
                </c:pt>
                <c:pt idx="1">
                  <c:v>0.39285714285714285</c:v>
                </c:pt>
                <c:pt idx="2">
                  <c:v>0.35714285714285715</c:v>
                </c:pt>
                <c:pt idx="3">
                  <c:v>0.10714285714285714</c:v>
                </c:pt>
                <c:pt idx="4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2-403E-BEDC-911E0602D536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3.7037037037037035E-2</c:v>
                </c:pt>
                <c:pt idx="1">
                  <c:v>0.59259259259259256</c:v>
                </c:pt>
                <c:pt idx="2">
                  <c:v>0.22222222222222221</c:v>
                </c:pt>
                <c:pt idx="3">
                  <c:v>0.14814814814814814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95-4C62-9122-A13DBA54DF31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0.14285714285714285</c:v>
                </c:pt>
                <c:pt idx="1">
                  <c:v>0.52380952380952384</c:v>
                </c:pt>
                <c:pt idx="2">
                  <c:v>0.2857142857142857</c:v>
                </c:pt>
                <c:pt idx="3">
                  <c:v>4.7619047619047616E-2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5-4084-BE78-1E02DC29A463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0.04</c:v>
                </c:pt>
                <c:pt idx="1">
                  <c:v>0.28000000000000003</c:v>
                </c:pt>
                <c:pt idx="2">
                  <c:v>0.48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3D-4897-8E6B-498F24755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0.12</c:v>
                </c:pt>
                <c:pt idx="1">
                  <c:v>0.36</c:v>
                </c:pt>
                <c:pt idx="2">
                  <c:v>0.52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9.0909090909090912E-2</c:v>
                </c:pt>
                <c:pt idx="1">
                  <c:v>0.18181818181818182</c:v>
                </c:pt>
                <c:pt idx="2">
                  <c:v>0.72727272727272729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8.6956521739130432E-2</c:v>
                </c:pt>
                <c:pt idx="1">
                  <c:v>0.52173913043478259</c:v>
                </c:pt>
                <c:pt idx="2">
                  <c:v>0.34782608695652173</c:v>
                </c:pt>
                <c:pt idx="3">
                  <c:v>4.3478260869565216E-2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07-4001-96A8-FC4A57007FE7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0.13793103448275862</c:v>
                </c:pt>
                <c:pt idx="1">
                  <c:v>0.34482758620689657</c:v>
                </c:pt>
                <c:pt idx="2">
                  <c:v>0.41379310344827586</c:v>
                </c:pt>
                <c:pt idx="3">
                  <c:v>0.10344827586206896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AF-405F-B361-7EB4EE534DA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0.04</c:v>
                </c:pt>
                <c:pt idx="1">
                  <c:v>0.4</c:v>
                </c:pt>
                <c:pt idx="2">
                  <c:v>0.4</c:v>
                </c:pt>
                <c:pt idx="3">
                  <c:v>0.16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7-4366-A267-CBBD6813ED23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0.16666666666666666</c:v>
                </c:pt>
                <c:pt idx="1">
                  <c:v>0.5</c:v>
                </c:pt>
                <c:pt idx="2">
                  <c:v>0.25</c:v>
                </c:pt>
                <c:pt idx="3">
                  <c:v>4.1666666666666664E-2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A-4DAD-BEA5-F3B32E827A1C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0.1875</c:v>
                </c:pt>
                <c:pt idx="1">
                  <c:v>0.5625</c:v>
                </c:pt>
                <c:pt idx="2">
                  <c:v>0.1875</c:v>
                </c:pt>
                <c:pt idx="3">
                  <c:v>6.25E-2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79-4E31-9901-B24F43DCD79C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0.21428571428571427</c:v>
                </c:pt>
                <c:pt idx="1">
                  <c:v>0.32142857142857145</c:v>
                </c:pt>
                <c:pt idx="2">
                  <c:v>0.35714285714285715</c:v>
                </c:pt>
                <c:pt idx="3">
                  <c:v>7.1428571428571425E-2</c:v>
                </c:pt>
                <c:pt idx="4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4-4A12-8C03-3253C32BC9F5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0.1111111111111111</c:v>
                </c:pt>
                <c:pt idx="1">
                  <c:v>0.62962962962962965</c:v>
                </c:pt>
                <c:pt idx="2">
                  <c:v>0.14814814814814814</c:v>
                </c:pt>
                <c:pt idx="3">
                  <c:v>0.1111111111111111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C-4BF8-8CCF-2DE9EB7CBE1B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0.19047619047619047</c:v>
                </c:pt>
                <c:pt idx="1">
                  <c:v>0.52380952380952384</c:v>
                </c:pt>
                <c:pt idx="2">
                  <c:v>0.23809523809523808</c:v>
                </c:pt>
                <c:pt idx="3">
                  <c:v>4.7619047619047616E-2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0-469C-93AA-D4C94EE7449F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0.04</c:v>
                </c:pt>
                <c:pt idx="1">
                  <c:v>0.28000000000000003</c:v>
                </c:pt>
                <c:pt idx="2">
                  <c:v>0.44</c:v>
                </c:pt>
                <c:pt idx="3">
                  <c:v>0.24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37-4388-A82F-9A52275DD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0.12</c:v>
                </c:pt>
                <c:pt idx="1">
                  <c:v>0.36</c:v>
                </c:pt>
                <c:pt idx="2">
                  <c:v>0.48</c:v>
                </c:pt>
                <c:pt idx="3">
                  <c:v>0.04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9.0909090909090912E-2</c:v>
                </c:pt>
                <c:pt idx="1">
                  <c:v>0.5</c:v>
                </c:pt>
                <c:pt idx="2">
                  <c:v>0.40909090909090912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0.17391304347826086</c:v>
                </c:pt>
                <c:pt idx="1">
                  <c:v>0.43478260869565216</c:v>
                </c:pt>
                <c:pt idx="2">
                  <c:v>0.34782608695652173</c:v>
                </c:pt>
                <c:pt idx="3">
                  <c:v>4.3478260869565216E-2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4-4261-BF2F-5E429EF90C5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0.20689655172413793</c:v>
                </c:pt>
                <c:pt idx="1">
                  <c:v>0.41379310344827586</c:v>
                </c:pt>
                <c:pt idx="2">
                  <c:v>0.34482758620689657</c:v>
                </c:pt>
                <c:pt idx="3">
                  <c:v>3.4482758620689655E-2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0-44BF-95F6-F4AAC33933E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0.28000000000000003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0.16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C2-4B7D-86AF-FA14129CDB1C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0.16666666666666666</c:v>
                </c:pt>
                <c:pt idx="1">
                  <c:v>0.5</c:v>
                </c:pt>
                <c:pt idx="2">
                  <c:v>0.25</c:v>
                </c:pt>
                <c:pt idx="3">
                  <c:v>8.3333333333333329E-2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B0-4F17-BF01-21C3524D862A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0.3125</c:v>
                </c:pt>
                <c:pt idx="1">
                  <c:v>0.4375</c:v>
                </c:pt>
                <c:pt idx="2">
                  <c:v>0.25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1-463A-A648-FEBA9ED27DE6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0.25</c:v>
                </c:pt>
                <c:pt idx="1">
                  <c:v>0.32142857142857145</c:v>
                </c:pt>
                <c:pt idx="2">
                  <c:v>0.32142857142857145</c:v>
                </c:pt>
                <c:pt idx="3">
                  <c:v>7.1428571428571425E-2</c:v>
                </c:pt>
                <c:pt idx="4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7-48A9-B912-012C202A4441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0.18518518518518517</c:v>
                </c:pt>
                <c:pt idx="1">
                  <c:v>0.55555555555555558</c:v>
                </c:pt>
                <c:pt idx="2">
                  <c:v>0.14814814814814814</c:v>
                </c:pt>
                <c:pt idx="3">
                  <c:v>0.1111111111111111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E-4A2A-9D5F-4D39FE04B7C9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0.14285714285714285</c:v>
                </c:pt>
                <c:pt idx="1">
                  <c:v>0.47619047619047616</c:v>
                </c:pt>
                <c:pt idx="2">
                  <c:v>0.33333333333333331</c:v>
                </c:pt>
                <c:pt idx="3">
                  <c:v>4.7619047619047616E-2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0-4408-87C7-5287F8A15AF7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0.04</c:v>
                </c:pt>
                <c:pt idx="1">
                  <c:v>0.28000000000000003</c:v>
                </c:pt>
                <c:pt idx="2">
                  <c:v>0.44</c:v>
                </c:pt>
                <c:pt idx="3">
                  <c:v>0.24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C3-465D-992C-CE0EE73B9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3.0769230769230771E-2</c:v>
                </c:pt>
                <c:pt idx="1">
                  <c:v>0.16923076923076924</c:v>
                </c:pt>
                <c:pt idx="2">
                  <c:v>0.55384615384615388</c:v>
                </c:pt>
                <c:pt idx="3">
                  <c:v>0.2</c:v>
                </c:pt>
                <c:pt idx="4">
                  <c:v>4.6153846153846156E-2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</c:v>
                </c:pt>
                <c:pt idx="1">
                  <c:v>0.19402985074626866</c:v>
                </c:pt>
                <c:pt idx="2">
                  <c:v>0.59701492537313428</c:v>
                </c:pt>
                <c:pt idx="3">
                  <c:v>0.17910447761194029</c:v>
                </c:pt>
                <c:pt idx="4">
                  <c:v>2.9850746268656716E-2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</c:v>
                </c:pt>
                <c:pt idx="1">
                  <c:v>0.23529411764705882</c:v>
                </c:pt>
                <c:pt idx="2">
                  <c:v>0.55882352941176472</c:v>
                </c:pt>
                <c:pt idx="3">
                  <c:v>0.16176470588235295</c:v>
                </c:pt>
                <c:pt idx="4">
                  <c:v>4.4117647058823532E-2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B-4F26-9D46-4BEF8EE33F7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0.26315789473684209</c:v>
                </c:pt>
                <c:pt idx="2">
                  <c:v>0.54385964912280704</c:v>
                </c:pt>
                <c:pt idx="3">
                  <c:v>0.15789473684210525</c:v>
                </c:pt>
                <c:pt idx="4">
                  <c:v>3.5087719298245612E-2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1-438E-91C2-83FC0A78BD0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</c:v>
                </c:pt>
                <c:pt idx="1">
                  <c:v>0.22916666666666666</c:v>
                </c:pt>
                <c:pt idx="2">
                  <c:v>0.52083333333333337</c:v>
                </c:pt>
                <c:pt idx="3">
                  <c:v>0.22916666666666666</c:v>
                </c:pt>
                <c:pt idx="4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E-4B8B-9EE1-0CD6F61435C4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5.2631578947368418E-2</c:v>
                </c:pt>
                <c:pt idx="1">
                  <c:v>0.33333333333333331</c:v>
                </c:pt>
                <c:pt idx="2">
                  <c:v>0.43859649122807015</c:v>
                </c:pt>
                <c:pt idx="3">
                  <c:v>0.15789473684210525</c:v>
                </c:pt>
                <c:pt idx="4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C-4FF7-B8CA-56B2B2CE9C65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0.2857142857142857</c:v>
                </c:pt>
                <c:pt idx="2">
                  <c:v>0.52380952380952384</c:v>
                </c:pt>
                <c:pt idx="3">
                  <c:v>0.16666666666666666</c:v>
                </c:pt>
                <c:pt idx="4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1-4968-A0E9-CCC4724BBD93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1.8867924528301886E-2</c:v>
                </c:pt>
                <c:pt idx="1">
                  <c:v>0.18867924528301888</c:v>
                </c:pt>
                <c:pt idx="2">
                  <c:v>0.52830188679245282</c:v>
                </c:pt>
                <c:pt idx="3">
                  <c:v>0.18867924528301888</c:v>
                </c:pt>
                <c:pt idx="4">
                  <c:v>7.5471698113207544E-2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8-40BE-BB42-215556BDA5C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</c:v>
                </c:pt>
                <c:pt idx="1">
                  <c:v>0.22500000000000001</c:v>
                </c:pt>
                <c:pt idx="2">
                  <c:v>0.47499999999999998</c:v>
                </c:pt>
                <c:pt idx="3">
                  <c:v>0.27500000000000002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5-4999-9FBC-02279531EEEE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</c:v>
                </c:pt>
                <c:pt idx="1">
                  <c:v>0.14583333333333334</c:v>
                </c:pt>
                <c:pt idx="2">
                  <c:v>0.54166666666666663</c:v>
                </c:pt>
                <c:pt idx="3">
                  <c:v>0.27083333333333331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82-4E96-BC45-58AFB6C81759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0</c:v>
                </c:pt>
                <c:pt idx="1">
                  <c:v>0.18604651162790697</c:v>
                </c:pt>
                <c:pt idx="2">
                  <c:v>0.41860465116279072</c:v>
                </c:pt>
                <c:pt idx="3">
                  <c:v>0.32558139534883723</c:v>
                </c:pt>
                <c:pt idx="4">
                  <c:v>6.9767441860465115E-2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1-4445-BFF1-A725416A8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4.6153846153846156E-2</c:v>
                </c:pt>
                <c:pt idx="1">
                  <c:v>0.32307692307692309</c:v>
                </c:pt>
                <c:pt idx="2">
                  <c:v>0.52307692307692311</c:v>
                </c:pt>
                <c:pt idx="3">
                  <c:v>7.6923076923076927E-2</c:v>
                </c:pt>
                <c:pt idx="4">
                  <c:v>3.0769230769230771E-2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1.4925373134328358E-2</c:v>
                </c:pt>
                <c:pt idx="1">
                  <c:v>0.40298507462686567</c:v>
                </c:pt>
                <c:pt idx="2">
                  <c:v>0.44776119402985076</c:v>
                </c:pt>
                <c:pt idx="3">
                  <c:v>0.11940298507462686</c:v>
                </c:pt>
                <c:pt idx="4">
                  <c:v>1.4925373134328358E-2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1.4705882352941176E-2</c:v>
                </c:pt>
                <c:pt idx="1">
                  <c:v>0.39705882352941174</c:v>
                </c:pt>
                <c:pt idx="2">
                  <c:v>0.44117647058823528</c:v>
                </c:pt>
                <c:pt idx="3">
                  <c:v>0.10294117647058823</c:v>
                </c:pt>
                <c:pt idx="4">
                  <c:v>4.4117647058823532E-2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6-40E2-AFFA-DF0CC7B413B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3.5087719298245612E-2</c:v>
                </c:pt>
                <c:pt idx="1">
                  <c:v>0.35087719298245612</c:v>
                </c:pt>
                <c:pt idx="2">
                  <c:v>0.47368421052631576</c:v>
                </c:pt>
                <c:pt idx="3">
                  <c:v>0.10526315789473684</c:v>
                </c:pt>
                <c:pt idx="4">
                  <c:v>3.5087719298245612E-2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4-4435-94E6-5DC7FA03B1D7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</c:v>
                </c:pt>
                <c:pt idx="1">
                  <c:v>0.33333333333333331</c:v>
                </c:pt>
                <c:pt idx="2">
                  <c:v>0.52083333333333337</c:v>
                </c:pt>
                <c:pt idx="3">
                  <c:v>0.125</c:v>
                </c:pt>
                <c:pt idx="4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9C2-ADAF-3E8CC9FC2601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3.5087719298245612E-2</c:v>
                </c:pt>
                <c:pt idx="1">
                  <c:v>0.33333333333333331</c:v>
                </c:pt>
                <c:pt idx="2">
                  <c:v>0.42105263157894735</c:v>
                </c:pt>
                <c:pt idx="3">
                  <c:v>0.19298245614035087</c:v>
                </c:pt>
                <c:pt idx="4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5-4AA4-83FD-84B4BD9FE8F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0.2857142857142857</c:v>
                </c:pt>
                <c:pt idx="2">
                  <c:v>0.52380952380952384</c:v>
                </c:pt>
                <c:pt idx="3">
                  <c:v>0.16666666666666666</c:v>
                </c:pt>
                <c:pt idx="4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E-4C05-A06B-E55C81BB9A9B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1.8867924528301886E-2</c:v>
                </c:pt>
                <c:pt idx="1">
                  <c:v>0.22641509433962265</c:v>
                </c:pt>
                <c:pt idx="2">
                  <c:v>0.47169811320754718</c:v>
                </c:pt>
                <c:pt idx="3">
                  <c:v>0.22641509433962265</c:v>
                </c:pt>
                <c:pt idx="4">
                  <c:v>5.6603773584905662E-2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9-4CC7-B6CD-1EE9B62C6C51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</c:v>
                </c:pt>
                <c:pt idx="1">
                  <c:v>0.22500000000000001</c:v>
                </c:pt>
                <c:pt idx="2">
                  <c:v>0.45</c:v>
                </c:pt>
                <c:pt idx="3">
                  <c:v>0.3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9-4AC6-868A-C8C4550427AC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2.0833333333333332E-2</c:v>
                </c:pt>
                <c:pt idx="1">
                  <c:v>0.14583333333333334</c:v>
                </c:pt>
                <c:pt idx="2">
                  <c:v>0.52083333333333337</c:v>
                </c:pt>
                <c:pt idx="3">
                  <c:v>0.3125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5A-4014-B25F-94E1FB8B2731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0</c:v>
                </c:pt>
                <c:pt idx="1">
                  <c:v>0.16279069767441862</c:v>
                </c:pt>
                <c:pt idx="2">
                  <c:v>0.44186046511627908</c:v>
                </c:pt>
                <c:pt idx="3">
                  <c:v>0.32558139534883723</c:v>
                </c:pt>
                <c:pt idx="4">
                  <c:v>6.9767441860465115E-2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38-4E4B-A464-BDDDB99F1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3.0769230769230771E-2</c:v>
                </c:pt>
                <c:pt idx="1">
                  <c:v>0.58461538461538465</c:v>
                </c:pt>
                <c:pt idx="2">
                  <c:v>0.29230769230769232</c:v>
                </c:pt>
                <c:pt idx="3">
                  <c:v>7.6923076923076927E-2</c:v>
                </c:pt>
                <c:pt idx="4">
                  <c:v>1.5384615384615385E-2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4.4776119402985072E-2</c:v>
                </c:pt>
                <c:pt idx="1">
                  <c:v>0.53731343283582089</c:v>
                </c:pt>
                <c:pt idx="2">
                  <c:v>0.29850746268656714</c:v>
                </c:pt>
                <c:pt idx="3">
                  <c:v>0.1044776119402985</c:v>
                </c:pt>
                <c:pt idx="4">
                  <c:v>1.4925373134328358E-2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4.4117647058823532E-2</c:v>
                </c:pt>
                <c:pt idx="1">
                  <c:v>0.36764705882352944</c:v>
                </c:pt>
                <c:pt idx="2">
                  <c:v>0.45588235294117646</c:v>
                </c:pt>
                <c:pt idx="3">
                  <c:v>0.10294117647058823</c:v>
                </c:pt>
                <c:pt idx="4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9-4CEE-B8F4-692F013655F9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5.2631578947368418E-2</c:v>
                </c:pt>
                <c:pt idx="1">
                  <c:v>0.38596491228070173</c:v>
                </c:pt>
                <c:pt idx="2">
                  <c:v>0.38596491228070173</c:v>
                </c:pt>
                <c:pt idx="3">
                  <c:v>0.15789473684210525</c:v>
                </c:pt>
                <c:pt idx="4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6-4BE5-9868-CB1DDE360A6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2.0833333333333332E-2</c:v>
                </c:pt>
                <c:pt idx="1">
                  <c:v>0.33333333333333331</c:v>
                </c:pt>
                <c:pt idx="2">
                  <c:v>0.54166666666666663</c:v>
                </c:pt>
                <c:pt idx="3">
                  <c:v>8.3333333333333329E-2</c:v>
                </c:pt>
                <c:pt idx="4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F-40A0-BDAF-43AE055B5043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1.7543859649122806E-2</c:v>
                </c:pt>
                <c:pt idx="1">
                  <c:v>0.31578947368421051</c:v>
                </c:pt>
                <c:pt idx="2">
                  <c:v>0.43859649122807015</c:v>
                </c:pt>
                <c:pt idx="3">
                  <c:v>0.21052631578947367</c:v>
                </c:pt>
                <c:pt idx="4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C-4364-8B17-B33E36AFC3EE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2.3809523809523808E-2</c:v>
                </c:pt>
                <c:pt idx="1">
                  <c:v>0.16666666666666666</c:v>
                </c:pt>
                <c:pt idx="2">
                  <c:v>0.61904761904761907</c:v>
                </c:pt>
                <c:pt idx="3">
                  <c:v>0.16666666666666666</c:v>
                </c:pt>
                <c:pt idx="4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B-42E4-80B1-34DB825064D4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1.8867924528301886E-2</c:v>
                </c:pt>
                <c:pt idx="1">
                  <c:v>0.20754716981132076</c:v>
                </c:pt>
                <c:pt idx="2">
                  <c:v>0.45283018867924529</c:v>
                </c:pt>
                <c:pt idx="3">
                  <c:v>0.22641509433962265</c:v>
                </c:pt>
                <c:pt idx="4">
                  <c:v>9.4339622641509441E-2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A5-42C0-A1CC-400C3B42525F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2.5000000000000001E-2</c:v>
                </c:pt>
                <c:pt idx="1">
                  <c:v>0.2</c:v>
                </c:pt>
                <c:pt idx="2">
                  <c:v>0.42499999999999999</c:v>
                </c:pt>
                <c:pt idx="3">
                  <c:v>0.3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4-429B-90A5-76B14430C0C7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</c:v>
                </c:pt>
                <c:pt idx="1">
                  <c:v>0.16666666666666666</c:v>
                </c:pt>
                <c:pt idx="2">
                  <c:v>0.47916666666666669</c:v>
                </c:pt>
                <c:pt idx="3">
                  <c:v>0.33333333333333331</c:v>
                </c:pt>
                <c:pt idx="4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D-4FA9-8050-724CE20317AB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0</c:v>
                </c:pt>
                <c:pt idx="1">
                  <c:v>0.16279069767441862</c:v>
                </c:pt>
                <c:pt idx="2">
                  <c:v>0.37209302325581395</c:v>
                </c:pt>
                <c:pt idx="3">
                  <c:v>0.39534883720930231</c:v>
                </c:pt>
                <c:pt idx="4">
                  <c:v>6.9767441860465115E-2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B-40D0-8A09-0F6D83DCB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2.8571428571428571E-2</c:v>
                </c:pt>
                <c:pt idx="1">
                  <c:v>0.11428571428571428</c:v>
                </c:pt>
                <c:pt idx="2">
                  <c:v>0.6</c:v>
                </c:pt>
                <c:pt idx="3">
                  <c:v>0.2</c:v>
                </c:pt>
                <c:pt idx="4">
                  <c:v>5.7142857142857141E-2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5.4794520547945202E-2</c:v>
                </c:pt>
                <c:pt idx="1">
                  <c:v>0.13698630136986301</c:v>
                </c:pt>
                <c:pt idx="2">
                  <c:v>0.58904109589041098</c:v>
                </c:pt>
                <c:pt idx="3">
                  <c:v>0.19178082191780821</c:v>
                </c:pt>
                <c:pt idx="4">
                  <c:v>2.7397260273972601E-2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3.8461538461538464E-2</c:v>
                </c:pt>
                <c:pt idx="1">
                  <c:v>0.16666666666666666</c:v>
                </c:pt>
                <c:pt idx="2">
                  <c:v>0.57692307692307687</c:v>
                </c:pt>
                <c:pt idx="3">
                  <c:v>0.20512820512820512</c:v>
                </c:pt>
                <c:pt idx="4">
                  <c:v>1.282051282051282E-2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7-4724-8442-7A14A7EF25D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0.19117647058823528</c:v>
                </c:pt>
                <c:pt idx="2">
                  <c:v>0.57352941176470584</c:v>
                </c:pt>
                <c:pt idx="3">
                  <c:v>0.22058823529411764</c:v>
                </c:pt>
                <c:pt idx="4">
                  <c:v>1.4705882352941176E-2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0B-4C20-BCAC-7A832D729C2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2.7397260273972601E-2</c:v>
                </c:pt>
                <c:pt idx="1">
                  <c:v>0.24657534246575341</c:v>
                </c:pt>
                <c:pt idx="2">
                  <c:v>0.50684931506849318</c:v>
                </c:pt>
                <c:pt idx="3">
                  <c:v>0.17808219178082191</c:v>
                </c:pt>
                <c:pt idx="4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E-4F18-AFDC-789800580353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0</c:v>
                </c:pt>
                <c:pt idx="1">
                  <c:v>0.27692307692307694</c:v>
                </c:pt>
                <c:pt idx="2">
                  <c:v>0.49230769230769234</c:v>
                </c:pt>
                <c:pt idx="3">
                  <c:v>0.16923076923076924</c:v>
                </c:pt>
                <c:pt idx="4">
                  <c:v>6.1538461538461542E-2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3-4231-9E28-B855C0DA36E2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0.13793103448275862</c:v>
                </c:pt>
                <c:pt idx="2">
                  <c:v>0.62068965517241381</c:v>
                </c:pt>
                <c:pt idx="3">
                  <c:v>0.18965517241379309</c:v>
                </c:pt>
                <c:pt idx="4">
                  <c:v>5.1724137931034482E-2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6-435E-9FB7-D7DF2846852A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2.564102564102564E-2</c:v>
                </c:pt>
                <c:pt idx="1">
                  <c:v>0.26923076923076922</c:v>
                </c:pt>
                <c:pt idx="2">
                  <c:v>0.4358974358974359</c:v>
                </c:pt>
                <c:pt idx="3">
                  <c:v>0.24358974358974358</c:v>
                </c:pt>
                <c:pt idx="4">
                  <c:v>2.564102564102564E-2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D-4FB6-BB12-8F28A5281762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</c:v>
                </c:pt>
                <c:pt idx="1">
                  <c:v>0.328125</c:v>
                </c:pt>
                <c:pt idx="2">
                  <c:v>0.5</c:v>
                </c:pt>
                <c:pt idx="3">
                  <c:v>0.140625</c:v>
                </c:pt>
                <c:pt idx="4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E-403D-9207-74D52315DF22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2.8169014084507043E-2</c:v>
                </c:pt>
                <c:pt idx="1">
                  <c:v>0.19718309859154928</c:v>
                </c:pt>
                <c:pt idx="2">
                  <c:v>0.53521126760563376</c:v>
                </c:pt>
                <c:pt idx="3">
                  <c:v>0.18309859154929578</c:v>
                </c:pt>
                <c:pt idx="4">
                  <c:v>5.6338028169014086E-2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0-49C8-B29F-854FF3DE3A43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0</c:v>
                </c:pt>
                <c:pt idx="1">
                  <c:v>0.19117647058823528</c:v>
                </c:pt>
                <c:pt idx="2">
                  <c:v>0.61764705882352944</c:v>
                </c:pt>
                <c:pt idx="3">
                  <c:v>0.16176470588235295</c:v>
                </c:pt>
                <c:pt idx="4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F4-49ED-A45F-0F3F00E19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80119586234002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0.12048192771084337</c:v>
                </c:pt>
                <c:pt idx="1">
                  <c:v>0.50774526678141141</c:v>
                </c:pt>
                <c:pt idx="2">
                  <c:v>0.32185886402753872</c:v>
                </c:pt>
                <c:pt idx="3">
                  <c:v>4.4750430292598967E-2</c:v>
                </c:pt>
                <c:pt idx="4">
                  <c:v>5.1635111876075735E-3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9.2465753424657529E-2</c:v>
                </c:pt>
                <c:pt idx="1">
                  <c:v>0.51712328767123283</c:v>
                </c:pt>
                <c:pt idx="2">
                  <c:v>0.32363013698630139</c:v>
                </c:pt>
                <c:pt idx="3">
                  <c:v>5.9931506849315065E-2</c:v>
                </c:pt>
                <c:pt idx="4">
                  <c:v>6.8493150684931503E-3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4-4B6C-B596-5992AEB0205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</c:v>
                </c:pt>
                <c:pt idx="1">
                  <c:v>0.5</c:v>
                </c:pt>
                <c:pt idx="2">
                  <c:v>0.34375</c:v>
                </c:pt>
                <c:pt idx="3">
                  <c:v>0.05</c:v>
                </c:pt>
                <c:pt idx="4">
                  <c:v>6.2500000000000003E-3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D-4F19-AF83-C5AB60010F7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0.10273972602739725</c:v>
                </c:pt>
                <c:pt idx="1">
                  <c:v>0.46746575342465752</c:v>
                </c:pt>
                <c:pt idx="2">
                  <c:v>0.35273972602739728</c:v>
                </c:pt>
                <c:pt idx="3">
                  <c:v>6.5068493150684928E-2</c:v>
                </c:pt>
                <c:pt idx="4">
                  <c:v>1.1986301369863013E-2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E-4271-AE60-4E14D1EDBF30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9.4545454545454544E-2</c:v>
                </c:pt>
                <c:pt idx="1">
                  <c:v>0.46181818181818179</c:v>
                </c:pt>
                <c:pt idx="2">
                  <c:v>0.36909090909090908</c:v>
                </c:pt>
                <c:pt idx="3">
                  <c:v>6.363636363636363E-2</c:v>
                </c:pt>
                <c:pt idx="4">
                  <c:v>1.090909090909091E-2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B6-4E79-B4CA-48223895FFD5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5.8601134215500943E-2</c:v>
                </c:pt>
                <c:pt idx="1">
                  <c:v>0.40642722117202268</c:v>
                </c:pt>
                <c:pt idx="2">
                  <c:v>0.41209829867674858</c:v>
                </c:pt>
                <c:pt idx="3">
                  <c:v>9.8298676748582225E-2</c:v>
                </c:pt>
                <c:pt idx="4">
                  <c:v>2.4574669187145556E-2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93-4381-B991-A64D2D824990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6.7757009345794386E-2</c:v>
                </c:pt>
                <c:pt idx="1">
                  <c:v>0.37850467289719625</c:v>
                </c:pt>
                <c:pt idx="2">
                  <c:v>0.45093457943925236</c:v>
                </c:pt>
                <c:pt idx="3">
                  <c:v>9.3457943925233641E-2</c:v>
                </c:pt>
                <c:pt idx="4">
                  <c:v>9.3457943925233638E-3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A-4CBC-BFF3-C087CA3D51A1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8.8082901554404139E-2</c:v>
                </c:pt>
                <c:pt idx="1">
                  <c:v>0.41105354058721932</c:v>
                </c:pt>
                <c:pt idx="2">
                  <c:v>0.40932642487046633</c:v>
                </c:pt>
                <c:pt idx="3">
                  <c:v>7.426597582037997E-2</c:v>
                </c:pt>
                <c:pt idx="4">
                  <c:v>1.7271157167530225E-2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6-4081-B9C2-D4D318B23C3C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7.2580645161290328E-2</c:v>
                </c:pt>
                <c:pt idx="1">
                  <c:v>0.4375</c:v>
                </c:pt>
                <c:pt idx="2">
                  <c:v>0.3911290322580645</c:v>
                </c:pt>
                <c:pt idx="3">
                  <c:v>8.669354838709678E-2</c:v>
                </c:pt>
                <c:pt idx="4">
                  <c:v>1.2096774193548387E-2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A-4D97-937A-5B858712DD64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4.3233082706766915E-2</c:v>
                </c:pt>
                <c:pt idx="1">
                  <c:v>0.35902255639097747</c:v>
                </c:pt>
                <c:pt idx="2">
                  <c:v>0.45300751879699247</c:v>
                </c:pt>
                <c:pt idx="3">
                  <c:v>0.12969924812030076</c:v>
                </c:pt>
                <c:pt idx="4">
                  <c:v>1.5037593984962405E-2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4-49F4-85A4-1470DBCAF4C2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3.4416826003824091E-2</c:v>
                </c:pt>
                <c:pt idx="1">
                  <c:v>0.25430210325047803</c:v>
                </c:pt>
                <c:pt idx="2">
                  <c:v>0.46462715105162522</c:v>
                </c:pt>
                <c:pt idx="3">
                  <c:v>0.21414913957934992</c:v>
                </c:pt>
                <c:pt idx="4">
                  <c:v>3.2504780114722756E-2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94-4ABD-BCEC-AE18639FB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701556034213124E-3"/>
          <c:y val="0.91167237765238962"/>
          <c:w val="0.89999994041607456"/>
          <c:h val="5.6038435649200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2.8571428571428571E-2</c:v>
                </c:pt>
                <c:pt idx="1">
                  <c:v>0.2857142857142857</c:v>
                </c:pt>
                <c:pt idx="2">
                  <c:v>0.58571428571428574</c:v>
                </c:pt>
                <c:pt idx="3">
                  <c:v>8.5714285714285715E-2</c:v>
                </c:pt>
                <c:pt idx="4">
                  <c:v>1.4285714285714285E-2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8.2191780821917804E-2</c:v>
                </c:pt>
                <c:pt idx="1">
                  <c:v>0.23287671232876711</c:v>
                </c:pt>
                <c:pt idx="2">
                  <c:v>0.53424657534246578</c:v>
                </c:pt>
                <c:pt idx="3">
                  <c:v>0.15068493150684931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5.128205128205128E-2</c:v>
                </c:pt>
                <c:pt idx="1">
                  <c:v>0.26923076923076922</c:v>
                </c:pt>
                <c:pt idx="2">
                  <c:v>0.5641025641025641</c:v>
                </c:pt>
                <c:pt idx="3">
                  <c:v>0.11538461538461539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6-46B8-BDC5-388E970691D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1.4705882352941176E-2</c:v>
                </c:pt>
                <c:pt idx="1">
                  <c:v>0.17647058823529413</c:v>
                </c:pt>
                <c:pt idx="2">
                  <c:v>0.6470588235294118</c:v>
                </c:pt>
                <c:pt idx="3">
                  <c:v>0.14705882352941177</c:v>
                </c:pt>
                <c:pt idx="4">
                  <c:v>1.4705882352941176E-2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2-49F9-B870-27596E002D85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1.3698630136986301E-2</c:v>
                </c:pt>
                <c:pt idx="1">
                  <c:v>0.31506849315068491</c:v>
                </c:pt>
                <c:pt idx="2">
                  <c:v>0.53424657534246578</c:v>
                </c:pt>
                <c:pt idx="3">
                  <c:v>0.1095890410958904</c:v>
                </c:pt>
                <c:pt idx="4">
                  <c:v>2.7397260273972601E-2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8-4C8F-AB98-330F1B4D8E31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0</c:v>
                </c:pt>
                <c:pt idx="1">
                  <c:v>0.29230769230769232</c:v>
                </c:pt>
                <c:pt idx="2">
                  <c:v>0.49230769230769234</c:v>
                </c:pt>
                <c:pt idx="3">
                  <c:v>0.18461538461538463</c:v>
                </c:pt>
                <c:pt idx="4">
                  <c:v>3.0769230769230771E-2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8F-464B-9E55-B4710045016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0.17241379310344829</c:v>
                </c:pt>
                <c:pt idx="2">
                  <c:v>0.65517241379310343</c:v>
                </c:pt>
                <c:pt idx="3">
                  <c:v>0.15517241379310345</c:v>
                </c:pt>
                <c:pt idx="4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C-413F-A1A8-895AAB7F9804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1.282051282051282E-2</c:v>
                </c:pt>
                <c:pt idx="1">
                  <c:v>0.28205128205128205</c:v>
                </c:pt>
                <c:pt idx="2">
                  <c:v>0.46153846153846156</c:v>
                </c:pt>
                <c:pt idx="3">
                  <c:v>0.21794871794871795</c:v>
                </c:pt>
                <c:pt idx="4">
                  <c:v>2.564102564102564E-2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2-411C-ABFE-0C2F7B18EE14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3.125E-2</c:v>
                </c:pt>
                <c:pt idx="1">
                  <c:v>0.296875</c:v>
                </c:pt>
                <c:pt idx="2">
                  <c:v>0.53125</c:v>
                </c:pt>
                <c:pt idx="3">
                  <c:v>0.125</c:v>
                </c:pt>
                <c:pt idx="4">
                  <c:v>1.5625E-2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83-4A32-BCFB-F2E1008EA96E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1.4084507042253521E-2</c:v>
                </c:pt>
                <c:pt idx="1">
                  <c:v>0.22535211267605634</c:v>
                </c:pt>
                <c:pt idx="2">
                  <c:v>0.56338028169014087</c:v>
                </c:pt>
                <c:pt idx="3">
                  <c:v>0.16901408450704225</c:v>
                </c:pt>
                <c:pt idx="4">
                  <c:v>2.8169014084507043E-2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FB-4FFA-821B-2D4B9F3A0DA7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0</c:v>
                </c:pt>
                <c:pt idx="1">
                  <c:v>0.23529411764705882</c:v>
                </c:pt>
                <c:pt idx="2">
                  <c:v>0.58823529411764708</c:v>
                </c:pt>
                <c:pt idx="3">
                  <c:v>0.16176470588235295</c:v>
                </c:pt>
                <c:pt idx="4">
                  <c:v>1.4705882352941176E-2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B-4CBC-B3B8-A7328C607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4.2857142857142858E-2</c:v>
                </c:pt>
                <c:pt idx="1">
                  <c:v>0.5</c:v>
                </c:pt>
                <c:pt idx="2">
                  <c:v>0.41428571428571431</c:v>
                </c:pt>
                <c:pt idx="3">
                  <c:v>4.2857142857142858E-2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9.5890410958904104E-2</c:v>
                </c:pt>
                <c:pt idx="1">
                  <c:v>0.41095890410958902</c:v>
                </c:pt>
                <c:pt idx="2">
                  <c:v>0.41095890410958902</c:v>
                </c:pt>
                <c:pt idx="3">
                  <c:v>8.2191780821917804E-2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8.9743589743589744E-2</c:v>
                </c:pt>
                <c:pt idx="1">
                  <c:v>0.38461538461538464</c:v>
                </c:pt>
                <c:pt idx="2">
                  <c:v>0.48717948717948717</c:v>
                </c:pt>
                <c:pt idx="3">
                  <c:v>3.8461538461538464E-2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A-468A-9C08-FF5C0EBD610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1.4705882352941176E-2</c:v>
                </c:pt>
                <c:pt idx="1">
                  <c:v>0.47058823529411764</c:v>
                </c:pt>
                <c:pt idx="2">
                  <c:v>0.44117647058823528</c:v>
                </c:pt>
                <c:pt idx="3">
                  <c:v>7.3529411764705885E-2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7-41BF-8FED-8A9AAE82D93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4.1095890410958902E-2</c:v>
                </c:pt>
                <c:pt idx="1">
                  <c:v>0.45205479452054792</c:v>
                </c:pt>
                <c:pt idx="2">
                  <c:v>0.41095890410958902</c:v>
                </c:pt>
                <c:pt idx="3">
                  <c:v>9.5890410958904104E-2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8-4AE8-B714-05EAA263D91C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4.6153846153846156E-2</c:v>
                </c:pt>
                <c:pt idx="1">
                  <c:v>0.23076923076923078</c:v>
                </c:pt>
                <c:pt idx="2">
                  <c:v>0.56923076923076921</c:v>
                </c:pt>
                <c:pt idx="3">
                  <c:v>0.15384615384615385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4-4374-9C2F-A24A3A6AA718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0.25862068965517243</c:v>
                </c:pt>
                <c:pt idx="2">
                  <c:v>0.62068965517241381</c:v>
                </c:pt>
                <c:pt idx="3">
                  <c:v>0.10344827586206896</c:v>
                </c:pt>
                <c:pt idx="4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7-4EAE-B988-DA0E16837C94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2.564102564102564E-2</c:v>
                </c:pt>
                <c:pt idx="1">
                  <c:v>0.24358974358974358</c:v>
                </c:pt>
                <c:pt idx="2">
                  <c:v>0.58974358974358976</c:v>
                </c:pt>
                <c:pt idx="3">
                  <c:v>0.14102564102564102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05-445F-A9E3-382C600B1F0F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3.125E-2</c:v>
                </c:pt>
                <c:pt idx="1">
                  <c:v>0.328125</c:v>
                </c:pt>
                <c:pt idx="2">
                  <c:v>0.515625</c:v>
                </c:pt>
                <c:pt idx="3">
                  <c:v>0.125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A-45BC-BB16-546AE04D11EF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</c:v>
                </c:pt>
                <c:pt idx="1">
                  <c:v>0.29577464788732394</c:v>
                </c:pt>
                <c:pt idx="2">
                  <c:v>0.56338028169014087</c:v>
                </c:pt>
                <c:pt idx="3">
                  <c:v>0.14084507042253522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E-4DAA-A1AD-61B7866DE31A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1.4705882352941176E-2</c:v>
                </c:pt>
                <c:pt idx="1">
                  <c:v>0.23529411764705882</c:v>
                </c:pt>
                <c:pt idx="2">
                  <c:v>0.55882352941176472</c:v>
                </c:pt>
                <c:pt idx="3">
                  <c:v>0.17647058823529413</c:v>
                </c:pt>
                <c:pt idx="4">
                  <c:v>1.4705882352941176E-2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44-4CDD-9D67-63EB70D47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0.34693877551020408</c:v>
                </c:pt>
                <c:pt idx="1">
                  <c:v>0.40816326530612246</c:v>
                </c:pt>
                <c:pt idx="2">
                  <c:v>0.24489795918367346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0.33898305084745761</c:v>
                </c:pt>
                <c:pt idx="1">
                  <c:v>0.36319612590799033</c:v>
                </c:pt>
                <c:pt idx="2">
                  <c:v>0.29782082324455206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5-4064-8799-22A82FBE64E6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0.27427184466019416</c:v>
                </c:pt>
                <c:pt idx="1">
                  <c:v>0.36165048543689321</c:v>
                </c:pt>
                <c:pt idx="2">
                  <c:v>0.36407766990291263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0C-410E-9992-0FDD4A106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0.25</c:v>
                </c:pt>
                <c:pt idx="1">
                  <c:v>0.32692307692307693</c:v>
                </c:pt>
                <c:pt idx="2">
                  <c:v>0.42307692307692307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0.21008403361344538</c:v>
                </c:pt>
                <c:pt idx="1">
                  <c:v>0.34453781512605042</c:v>
                </c:pt>
                <c:pt idx="2">
                  <c:v>0.44537815126050423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8-4EB2-9EA1-41B8E511A7E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0.2072072072072072</c:v>
                </c:pt>
                <c:pt idx="1">
                  <c:v>0.38738738738738737</c:v>
                </c:pt>
                <c:pt idx="2">
                  <c:v>0.40540540540540543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B1-468A-A94B-330FFC72E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teollisuustoimialat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0.33252427184466021</c:v>
                </c:pt>
                <c:pt idx="1">
                  <c:v>0.25970873786407767</c:v>
                </c:pt>
                <c:pt idx="2">
                  <c:v>0.17718446601941748</c:v>
                </c:pt>
                <c:pt idx="3">
                  <c:v>0.23058252427184467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Palvelutoimialat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0.25225225225225223</c:v>
                </c:pt>
                <c:pt idx="1">
                  <c:v>0.1981981981981982</c:v>
                </c:pt>
                <c:pt idx="2">
                  <c:v>0.1981981981981982</c:v>
                </c:pt>
                <c:pt idx="3">
                  <c:v>0.35135135135135137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0.21601941747572814</c:v>
                </c:pt>
                <c:pt idx="1">
                  <c:v>5.8252427184466021E-2</c:v>
                </c:pt>
                <c:pt idx="2">
                  <c:v>0.24029126213592233</c:v>
                </c:pt>
                <c:pt idx="3">
                  <c:v>0.11165048543689321</c:v>
                </c:pt>
                <c:pt idx="4">
                  <c:v>0.37378640776699029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0.12612612612612611</c:v>
                </c:pt>
                <c:pt idx="1">
                  <c:v>4.5045045045045043E-2</c:v>
                </c:pt>
                <c:pt idx="2">
                  <c:v>0.14414414414414414</c:v>
                </c:pt>
                <c:pt idx="3">
                  <c:v>8.1081081081081086E-2</c:v>
                </c:pt>
                <c:pt idx="4">
                  <c:v>0.60360360360360366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9-4251-86C8-D784D2EAA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2" formatCode="0.0\ %">
                  <c:v>0.26681614349775784</c:v>
                </c:pt>
                <c:pt idx="3" formatCode="0.0\ %">
                  <c:v>0.46860986547085204</c:v>
                </c:pt>
                <c:pt idx="4" formatCode="0.0\ %">
                  <c:v>0.26457399103139012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2" formatCode="0.0\ %">
                  <c:v>0.31981981981981983</c:v>
                </c:pt>
                <c:pt idx="3" formatCode="0.0\ %">
                  <c:v>0.35810810810810811</c:v>
                </c:pt>
                <c:pt idx="4" formatCode="0.0\ %">
                  <c:v>0.32207207207207206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2" formatCode="0.0\ %">
                  <c:v>0.354251012145749</c:v>
                </c:pt>
                <c:pt idx="3" formatCode="0.0\ %">
                  <c:v>0.33400809716599189</c:v>
                </c:pt>
                <c:pt idx="4" formatCode="0.0\ %">
                  <c:v>0.31174089068825911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2-473D-A848-D0EB6D2CC2D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1.9607843137254902E-2</c:v>
                </c:pt>
                <c:pt idx="1">
                  <c:v>1.9607843137254902E-2</c:v>
                </c:pt>
                <c:pt idx="2">
                  <c:v>0.35947712418300654</c:v>
                </c:pt>
                <c:pt idx="3">
                  <c:v>0.27233115468409586</c:v>
                </c:pt>
                <c:pt idx="4">
                  <c:v>0.32897603485838778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7-4415-B8B3-2E2C6F2CB53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2.097902097902098E-2</c:v>
                </c:pt>
                <c:pt idx="1">
                  <c:v>2.3310023310023312E-2</c:v>
                </c:pt>
                <c:pt idx="2">
                  <c:v>0.36363636363636365</c:v>
                </c:pt>
                <c:pt idx="3">
                  <c:v>0.27738927738927738</c:v>
                </c:pt>
                <c:pt idx="4">
                  <c:v>0.31468531468531469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6-45A6-8035-64CCD42FBDC7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5.6511056511056514E-2</c:v>
                </c:pt>
                <c:pt idx="1">
                  <c:v>4.4226044226044224E-2</c:v>
                </c:pt>
                <c:pt idx="2">
                  <c:v>0.30958230958230959</c:v>
                </c:pt>
                <c:pt idx="3">
                  <c:v>0.25552825552825553</c:v>
                </c:pt>
                <c:pt idx="4">
                  <c:v>0.33415233415233414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B-413C-B7B7-099AF4E2400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8.5365853658536592E-2</c:v>
                </c:pt>
                <c:pt idx="1">
                  <c:v>0.11585365853658537</c:v>
                </c:pt>
                <c:pt idx="2">
                  <c:v>0.29878048780487804</c:v>
                </c:pt>
                <c:pt idx="3">
                  <c:v>0.1951219512195122</c:v>
                </c:pt>
                <c:pt idx="4">
                  <c:v>0.3048780487804878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75-4E48-8FA7-84DB93C6811F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9.375E-2</c:v>
                </c:pt>
                <c:pt idx="1">
                  <c:v>9.375E-2</c:v>
                </c:pt>
                <c:pt idx="2">
                  <c:v>0.25892857142857145</c:v>
                </c:pt>
                <c:pt idx="3">
                  <c:v>0.23660714285714285</c:v>
                </c:pt>
                <c:pt idx="4">
                  <c:v>0.3169642857142857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0-41AB-BA46-E85DB8B82312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0.11734693877551021</c:v>
                </c:pt>
                <c:pt idx="1">
                  <c:v>8.9285714285714288E-2</c:v>
                </c:pt>
                <c:pt idx="2">
                  <c:v>0.30867346938775508</c:v>
                </c:pt>
                <c:pt idx="3">
                  <c:v>0.20408163265306123</c:v>
                </c:pt>
                <c:pt idx="4">
                  <c:v>0.28061224489795916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4-4632-9BD7-8CE60BB406E2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0.12106537530266344</c:v>
                </c:pt>
                <c:pt idx="1">
                  <c:v>7.7481840193704604E-2</c:v>
                </c:pt>
                <c:pt idx="2">
                  <c:v>0.30266343825665859</c:v>
                </c:pt>
                <c:pt idx="3">
                  <c:v>0.16707021791767554</c:v>
                </c:pt>
                <c:pt idx="4">
                  <c:v>0.33171912832929784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B-46C6-956A-820E96D58B10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0.21601941747572814</c:v>
                </c:pt>
                <c:pt idx="1">
                  <c:v>5.8252427184466021E-2</c:v>
                </c:pt>
                <c:pt idx="2">
                  <c:v>0.24029126213592233</c:v>
                </c:pt>
                <c:pt idx="3">
                  <c:v>0.11165048543689321</c:v>
                </c:pt>
                <c:pt idx="4">
                  <c:v>0.37378640776699029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9A-403F-98BE-8448D8C86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2" formatCode="0.0\ %">
                  <c:v>0.14814814814814814</c:v>
                </c:pt>
                <c:pt idx="3" formatCode="0.0\ %">
                  <c:v>0.4148148148148148</c:v>
                </c:pt>
                <c:pt idx="4" formatCode="0.0\ %">
                  <c:v>0.43703703703703706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2" formatCode="0.0\ %">
                  <c:v>0.18571428571428572</c:v>
                </c:pt>
                <c:pt idx="3" formatCode="0.0\ %">
                  <c:v>0.32857142857142857</c:v>
                </c:pt>
                <c:pt idx="4" formatCode="0.0\ %">
                  <c:v>0.48571428571428571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2" formatCode="0.0\ %">
                  <c:v>0.21232876712328766</c:v>
                </c:pt>
                <c:pt idx="3" formatCode="0.0\ %">
                  <c:v>0.22602739726027396</c:v>
                </c:pt>
                <c:pt idx="4" formatCode="0.0\ %">
                  <c:v>0.56164383561643838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5-4C12-A9BA-66A3874B4A46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1.6E-2</c:v>
                </c:pt>
                <c:pt idx="2">
                  <c:v>0.24</c:v>
                </c:pt>
                <c:pt idx="3">
                  <c:v>0.25600000000000001</c:v>
                </c:pt>
                <c:pt idx="4">
                  <c:v>0.48799999999999999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E-4182-B64C-7F22DE3D0ED9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1.6528925619834711E-2</c:v>
                </c:pt>
                <c:pt idx="1">
                  <c:v>0</c:v>
                </c:pt>
                <c:pt idx="2">
                  <c:v>0.256198347107438</c:v>
                </c:pt>
                <c:pt idx="3">
                  <c:v>0.20661157024793389</c:v>
                </c:pt>
                <c:pt idx="4">
                  <c:v>0.52066115702479343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9-42AC-A7E2-938B82043B9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8.1967213114754103E-3</c:v>
                </c:pt>
                <c:pt idx="1">
                  <c:v>1.6393442622950821E-2</c:v>
                </c:pt>
                <c:pt idx="2">
                  <c:v>0.26229508196721313</c:v>
                </c:pt>
                <c:pt idx="3">
                  <c:v>0.15573770491803279</c:v>
                </c:pt>
                <c:pt idx="4">
                  <c:v>0.55737704918032782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8-4D38-8313-5985C647991C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0.04</c:v>
                </c:pt>
                <c:pt idx="1">
                  <c:v>0.03</c:v>
                </c:pt>
                <c:pt idx="2">
                  <c:v>0.2</c:v>
                </c:pt>
                <c:pt idx="3">
                  <c:v>0.1</c:v>
                </c:pt>
                <c:pt idx="4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A-47A5-AAC9-DEE89C6E338A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6.8702290076335881E-2</c:v>
                </c:pt>
                <c:pt idx="1">
                  <c:v>5.3435114503816793E-2</c:v>
                </c:pt>
                <c:pt idx="2">
                  <c:v>0.16793893129770993</c:v>
                </c:pt>
                <c:pt idx="3">
                  <c:v>0.12213740458015267</c:v>
                </c:pt>
                <c:pt idx="4">
                  <c:v>0.58778625954198471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5-48C9-B923-1DA62D80E4AC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9.6153846153846159E-2</c:v>
                </c:pt>
                <c:pt idx="1">
                  <c:v>4.807692307692308E-2</c:v>
                </c:pt>
                <c:pt idx="2">
                  <c:v>0.16346153846153846</c:v>
                </c:pt>
                <c:pt idx="3">
                  <c:v>0.16346153846153846</c:v>
                </c:pt>
                <c:pt idx="4">
                  <c:v>0.52884615384615385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9-4802-9932-18C83EC36CC7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0.11764705882352941</c:v>
                </c:pt>
                <c:pt idx="1">
                  <c:v>5.8823529411764705E-2</c:v>
                </c:pt>
                <c:pt idx="2">
                  <c:v>0.15126050420168066</c:v>
                </c:pt>
                <c:pt idx="3">
                  <c:v>0.11764705882352941</c:v>
                </c:pt>
                <c:pt idx="4">
                  <c:v>0.55462184873949583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C-45E8-AF44-2DC99B730061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0.12612612612612611</c:v>
                </c:pt>
                <c:pt idx="1">
                  <c:v>4.5045045045045043E-2</c:v>
                </c:pt>
                <c:pt idx="2">
                  <c:v>0.14414414414414414</c:v>
                </c:pt>
                <c:pt idx="3">
                  <c:v>8.1081081081081086E-2</c:v>
                </c:pt>
                <c:pt idx="4">
                  <c:v>0.60360360360360366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12-4611-85FC-98D4FB17D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0.27536231884057971</c:v>
                </c:pt>
                <c:pt idx="1">
                  <c:v>5.7971014492753624E-2</c:v>
                </c:pt>
                <c:pt idx="2">
                  <c:v>0.17391304347826086</c:v>
                </c:pt>
                <c:pt idx="3">
                  <c:v>8.6956521739130432E-2</c:v>
                </c:pt>
                <c:pt idx="4">
                  <c:v>0.40579710144927539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0.19811320754716982</c:v>
                </c:pt>
                <c:pt idx="1">
                  <c:v>5.9748427672955975E-2</c:v>
                </c:pt>
                <c:pt idx="2">
                  <c:v>0.25157232704402516</c:v>
                </c:pt>
                <c:pt idx="3">
                  <c:v>0.11949685534591195</c:v>
                </c:pt>
                <c:pt idx="4">
                  <c:v>0.37106918238993708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9-4251-86C8-D784D2EAA71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0.28000000000000003</c:v>
                </c:pt>
                <c:pt idx="1">
                  <c:v>0.04</c:v>
                </c:pt>
                <c:pt idx="2">
                  <c:v>0.28000000000000003</c:v>
                </c:pt>
                <c:pt idx="3">
                  <c:v>0.08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1-4273-9416-C1E30091D37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0.20930232558139536</c:v>
                </c:pt>
                <c:pt idx="1">
                  <c:v>2.3255813953488372E-2</c:v>
                </c:pt>
                <c:pt idx="2">
                  <c:v>6.9767441860465115E-2</c:v>
                </c:pt>
                <c:pt idx="3">
                  <c:v>4.6511627906976744E-2</c:v>
                </c:pt>
                <c:pt idx="4">
                  <c:v>0.65116279069767447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71-4273-9416-C1E30091D378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7.3529411764705885E-2</c:v>
                </c:pt>
                <c:pt idx="1">
                  <c:v>5.8823529411764705E-2</c:v>
                </c:pt>
                <c:pt idx="2">
                  <c:v>0.19117647058823528</c:v>
                </c:pt>
                <c:pt idx="3">
                  <c:v>0.10294117647058823</c:v>
                </c:pt>
                <c:pt idx="4">
                  <c:v>0.57352941176470584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71-4273-9416-C1E30091D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0.32661290322580644</c:v>
                </c:pt>
                <c:pt idx="1">
                  <c:v>0.3911290322580645</c:v>
                </c:pt>
                <c:pt idx="2">
                  <c:v>0.28225806451612906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0.31015037593984962</c:v>
                </c:pt>
                <c:pt idx="1">
                  <c:v>0.35902255639097747</c:v>
                </c:pt>
                <c:pt idx="2">
                  <c:v>0.33082706766917291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A-40DA-A860-D085E95D0357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0.26003824091778205</c:v>
                </c:pt>
                <c:pt idx="1">
                  <c:v>0.36711281070745699</c:v>
                </c:pt>
                <c:pt idx="2">
                  <c:v>0.37284894837476101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9C-4EC9-8BC7-5B0CD9B7A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0.14077669902912621</c:v>
                </c:pt>
                <c:pt idx="1">
                  <c:v>9.2233009708737865E-2</c:v>
                </c:pt>
                <c:pt idx="2">
                  <c:v>0.76699029126213591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9.0090090090090086E-2</c:v>
                </c:pt>
                <c:pt idx="1">
                  <c:v>5.4054054054054057E-2</c:v>
                </c:pt>
                <c:pt idx="2">
                  <c:v>0.85585585585585588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F-4AB5-B81C-90E5F6056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3.1390134529147982E-2</c:v>
                </c:pt>
                <c:pt idx="1">
                  <c:v>0.15695067264573992</c:v>
                </c:pt>
                <c:pt idx="2">
                  <c:v>0.81165919282511212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4.72972972972973E-2</c:v>
                </c:pt>
                <c:pt idx="1">
                  <c:v>0.12612612612612611</c:v>
                </c:pt>
                <c:pt idx="2">
                  <c:v>0.82657657657657657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6.4777327935222673E-2</c:v>
                </c:pt>
                <c:pt idx="1">
                  <c:v>0.1437246963562753</c:v>
                </c:pt>
                <c:pt idx="2">
                  <c:v>0.791497975708502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20-4482-AD68-04670695E0B7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Taul1!$E$2:$E$4</c:f>
              <c:numCache>
                <c:formatCode>0.0\ %</c:formatCode>
                <c:ptCount val="3"/>
                <c:pt idx="0">
                  <c:v>7.407407407407407E-2</c:v>
                </c:pt>
                <c:pt idx="1">
                  <c:v>0.1786492374727669</c:v>
                </c:pt>
                <c:pt idx="2">
                  <c:v>0.74727668845315909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1-4E7D-A657-B5517B39DE21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Taul1!$F$2:$F$4</c:f>
              <c:numCache>
                <c:formatCode>0.0\ %</c:formatCode>
                <c:ptCount val="3"/>
                <c:pt idx="0">
                  <c:v>8.1585081585081584E-2</c:v>
                </c:pt>
                <c:pt idx="1">
                  <c:v>0.15617715617715619</c:v>
                </c:pt>
                <c:pt idx="2">
                  <c:v>0.76223776223776218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9-4F3C-9A94-9D84706C5C95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Taul1!$G$2:$G$4</c:f>
              <c:numCache>
                <c:formatCode>0.0\ %</c:formatCode>
                <c:ptCount val="3"/>
                <c:pt idx="0">
                  <c:v>8.1081081081081086E-2</c:v>
                </c:pt>
                <c:pt idx="1">
                  <c:v>0.14004914004914004</c:v>
                </c:pt>
                <c:pt idx="2">
                  <c:v>0.77886977886977882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4-4BF8-9515-CBA3AC149EB6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Taul1!$H$2:$H$4</c:f>
              <c:numCache>
                <c:formatCode>0.0\ %</c:formatCode>
                <c:ptCount val="3"/>
                <c:pt idx="0">
                  <c:v>9.451219512195122E-2</c:v>
                </c:pt>
                <c:pt idx="1">
                  <c:v>0.21036585365853658</c:v>
                </c:pt>
                <c:pt idx="2">
                  <c:v>0.69512195121951215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5-4F1C-B5CE-D7BA1D107CE9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Taul1!$I$2:$I$4</c:f>
              <c:numCache>
                <c:formatCode>0.0\ %</c:formatCode>
                <c:ptCount val="3"/>
                <c:pt idx="0">
                  <c:v>0.11607142857142858</c:v>
                </c:pt>
                <c:pt idx="1">
                  <c:v>0.17410714285714285</c:v>
                </c:pt>
                <c:pt idx="2">
                  <c:v>0.7098214285714286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7-46B2-B2C8-E66B6EB030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Taul1!$J$2:$J$4</c:f>
              <c:numCache>
                <c:formatCode>0.0\ %</c:formatCode>
                <c:ptCount val="3"/>
                <c:pt idx="0">
                  <c:v>0.12755102040816327</c:v>
                </c:pt>
                <c:pt idx="1">
                  <c:v>0.14795918367346939</c:v>
                </c:pt>
                <c:pt idx="2">
                  <c:v>0.72448979591836737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19-49C4-A8CC-E41B2E70BF59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Taul1!$K$2:$K$4</c:f>
              <c:numCache>
                <c:formatCode>0.0\ %</c:formatCode>
                <c:ptCount val="3"/>
                <c:pt idx="0">
                  <c:v>0.14527845036319612</c:v>
                </c:pt>
                <c:pt idx="1">
                  <c:v>0.10411622276029056</c:v>
                </c:pt>
                <c:pt idx="2">
                  <c:v>0.75060532687651327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7-4398-AB91-1D09099A9D14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Taul1!$L$2:$L$4</c:f>
              <c:numCache>
                <c:formatCode>0.0\ %</c:formatCode>
                <c:ptCount val="3"/>
                <c:pt idx="0">
                  <c:v>0.14077669902912621</c:v>
                </c:pt>
                <c:pt idx="1">
                  <c:v>9.2233009708737865E-2</c:v>
                </c:pt>
                <c:pt idx="2">
                  <c:v>0.76699029126213591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DC-4A12-AB6E-21F439E45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2.9629629629629631E-2</c:v>
                </c:pt>
                <c:pt idx="1">
                  <c:v>0.13333333333333333</c:v>
                </c:pt>
                <c:pt idx="2">
                  <c:v>0.83703703703703702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0.05</c:v>
                </c:pt>
                <c:pt idx="1">
                  <c:v>7.1428571428571425E-2</c:v>
                </c:pt>
                <c:pt idx="2">
                  <c:v>0.87857142857142856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2.0547945205479451E-2</c:v>
                </c:pt>
                <c:pt idx="1">
                  <c:v>0.13698630136986301</c:v>
                </c:pt>
                <c:pt idx="2">
                  <c:v>0.84246575342465757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5-4A5A-A9D5-073DAAA9DAE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Taul1!$E$2:$E$4</c:f>
              <c:numCache>
                <c:formatCode>0.0\ %</c:formatCode>
                <c:ptCount val="3"/>
                <c:pt idx="0">
                  <c:v>2.4E-2</c:v>
                </c:pt>
                <c:pt idx="1">
                  <c:v>0.13600000000000001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F-4C20-AE0C-89F59CAE329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Taul1!$F$2:$F$4</c:f>
              <c:numCache>
                <c:formatCode>0.0\ %</c:formatCode>
                <c:ptCount val="3"/>
                <c:pt idx="0">
                  <c:v>2.4793388429752067E-2</c:v>
                </c:pt>
                <c:pt idx="1">
                  <c:v>0.10743801652892562</c:v>
                </c:pt>
                <c:pt idx="2">
                  <c:v>0.86776859504132231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7-412A-AD9A-D750103BD920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Taul1!$G$2:$G$4</c:f>
              <c:numCache>
                <c:formatCode>0.0\ %</c:formatCode>
                <c:ptCount val="3"/>
                <c:pt idx="0">
                  <c:v>5.737704918032787E-2</c:v>
                </c:pt>
                <c:pt idx="1">
                  <c:v>9.0163934426229511E-2</c:v>
                </c:pt>
                <c:pt idx="2">
                  <c:v>0.85245901639344257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8-431A-9019-B2D603400FBB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Taul1!$H$2:$H$4</c:f>
              <c:numCache>
                <c:formatCode>0.0\ %</c:formatCode>
                <c:ptCount val="3"/>
                <c:pt idx="0">
                  <c:v>0.08</c:v>
                </c:pt>
                <c:pt idx="1">
                  <c:v>0.09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6-47C0-A9D9-2C2425E5250F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Taul1!$I$2:$I$4</c:f>
              <c:numCache>
                <c:formatCode>0.0\ %</c:formatCode>
                <c:ptCount val="3"/>
                <c:pt idx="0">
                  <c:v>9.1603053435114504E-2</c:v>
                </c:pt>
                <c:pt idx="1">
                  <c:v>0.12213740458015267</c:v>
                </c:pt>
                <c:pt idx="2">
                  <c:v>0.7862595419847328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D-423D-8411-8BA8BB7D109D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Taul1!$J$2:$J$4</c:f>
              <c:numCache>
                <c:formatCode>0.0\ %</c:formatCode>
                <c:ptCount val="3"/>
                <c:pt idx="0">
                  <c:v>9.6153846153846159E-2</c:v>
                </c:pt>
                <c:pt idx="1">
                  <c:v>0.125</c:v>
                </c:pt>
                <c:pt idx="2">
                  <c:v>0.77884615384615385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C-4A52-977F-27B85BB91E57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Taul1!$K$2:$K$4</c:f>
              <c:numCache>
                <c:formatCode>0.0\ %</c:formatCode>
                <c:ptCount val="3"/>
                <c:pt idx="0">
                  <c:v>8.4033613445378158E-2</c:v>
                </c:pt>
                <c:pt idx="1">
                  <c:v>0.11764705882352941</c:v>
                </c:pt>
                <c:pt idx="2">
                  <c:v>0.79831932773109249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A-4C96-B6F9-A4142DA0B98B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Taul1!$L$2:$L$4</c:f>
              <c:numCache>
                <c:formatCode>0.0\ %</c:formatCode>
                <c:ptCount val="3"/>
                <c:pt idx="0">
                  <c:v>9.0090090090090086E-2</c:v>
                </c:pt>
                <c:pt idx="1">
                  <c:v>5.4054054054054057E-2</c:v>
                </c:pt>
                <c:pt idx="2">
                  <c:v>0.85585585585585588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03-4411-8037-920960929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0.15942028985507245</c:v>
                </c:pt>
                <c:pt idx="1">
                  <c:v>4.3478260869565216E-2</c:v>
                </c:pt>
                <c:pt idx="2">
                  <c:v>0.79710144927536231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0.13522012578616352</c:v>
                </c:pt>
                <c:pt idx="1">
                  <c:v>0.10377358490566038</c:v>
                </c:pt>
                <c:pt idx="2">
                  <c:v>0.76100628930817615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F-4AB5-B81C-90E5F6056A2C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0.16</c:v>
                </c:pt>
                <c:pt idx="1">
                  <c:v>0.08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15-41EC-8615-6C5D541C3C9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Taul1!$E$2:$E$4</c:f>
              <c:numCache>
                <c:formatCode>0.0\ %</c:formatCode>
                <c:ptCount val="3"/>
                <c:pt idx="0">
                  <c:v>4.6511627906976744E-2</c:v>
                </c:pt>
                <c:pt idx="1">
                  <c:v>6.9767441860465115E-2</c:v>
                </c:pt>
                <c:pt idx="2">
                  <c:v>0.88372093023255816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15-41EC-8615-6C5D541C3C94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Taul1!$F$2:$F$4</c:f>
              <c:numCache>
                <c:formatCode>0.0\ %</c:formatCode>
                <c:ptCount val="3"/>
                <c:pt idx="0">
                  <c:v>0.11764705882352941</c:v>
                </c:pt>
                <c:pt idx="1">
                  <c:v>4.4117647058823532E-2</c:v>
                </c:pt>
                <c:pt idx="2">
                  <c:v>0.83823529411764708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15-41EC-8615-6C5D541C3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0.44927536231884058</c:v>
                </c:pt>
                <c:pt idx="1">
                  <c:v>0.40579710144927539</c:v>
                </c:pt>
                <c:pt idx="2">
                  <c:v>0.47826086956521741</c:v>
                </c:pt>
                <c:pt idx="3">
                  <c:v>0.43478260869565216</c:v>
                </c:pt>
                <c:pt idx="4">
                  <c:v>0.53623188405797106</c:v>
                </c:pt>
                <c:pt idx="5">
                  <c:v>0.2318840579710145</c:v>
                </c:pt>
                <c:pt idx="6">
                  <c:v>0.46376811594202899</c:v>
                </c:pt>
                <c:pt idx="7">
                  <c:v>0.39130434782608697</c:v>
                </c:pt>
                <c:pt idx="8">
                  <c:v>0.30434782608695654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0.21739130434782608</c:v>
                </c:pt>
                <c:pt idx="1">
                  <c:v>0.11594202898550725</c:v>
                </c:pt>
                <c:pt idx="2">
                  <c:v>0.17391304347826086</c:v>
                </c:pt>
                <c:pt idx="3">
                  <c:v>0.2318840579710145</c:v>
                </c:pt>
                <c:pt idx="4">
                  <c:v>0.13043478260869565</c:v>
                </c:pt>
                <c:pt idx="5">
                  <c:v>2.8985507246376812E-2</c:v>
                </c:pt>
                <c:pt idx="6">
                  <c:v>0.10144927536231885</c:v>
                </c:pt>
                <c:pt idx="7">
                  <c:v>4.3478260869565216E-2</c:v>
                </c:pt>
                <c:pt idx="8">
                  <c:v>8.6956521739130432E-2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0.11594202898550725</c:v>
                </c:pt>
                <c:pt idx="1">
                  <c:v>1.4492753623188406E-2</c:v>
                </c:pt>
                <c:pt idx="2">
                  <c:v>5.7971014492753624E-2</c:v>
                </c:pt>
                <c:pt idx="3">
                  <c:v>0.11594202898550725</c:v>
                </c:pt>
                <c:pt idx="4">
                  <c:v>5.7971014492753624E-2</c:v>
                </c:pt>
                <c:pt idx="5">
                  <c:v>0</c:v>
                </c:pt>
                <c:pt idx="6">
                  <c:v>2.8985507246376812E-2</c:v>
                </c:pt>
                <c:pt idx="7">
                  <c:v>1.4492753623188406E-2</c:v>
                </c:pt>
                <c:pt idx="8">
                  <c:v>5.7971014492753624E-2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0.21739130434782608</c:v>
                      </c:pt>
                      <c:pt idx="1">
                        <c:v>0.46376811594202899</c:v>
                      </c:pt>
                      <c:pt idx="2">
                        <c:v>0.28985507246376813</c:v>
                      </c:pt>
                      <c:pt idx="3">
                        <c:v>0.21739130434782608</c:v>
                      </c:pt>
                      <c:pt idx="4">
                        <c:v>0.27536231884057971</c:v>
                      </c:pt>
                      <c:pt idx="5">
                        <c:v>0.73913043478260865</c:v>
                      </c:pt>
                      <c:pt idx="6">
                        <c:v>0.40579710144927539</c:v>
                      </c:pt>
                      <c:pt idx="7">
                        <c:v>0.55072463768115942</c:v>
                      </c:pt>
                      <c:pt idx="8">
                        <c:v>0.55072463768115942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78793028833833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0.33333333333333331</c:v>
                </c:pt>
                <c:pt idx="1">
                  <c:v>0.13043478260869565</c:v>
                </c:pt>
                <c:pt idx="2">
                  <c:v>0.2318840579710145</c:v>
                </c:pt>
                <c:pt idx="3">
                  <c:v>0.34782608695652173</c:v>
                </c:pt>
                <c:pt idx="4">
                  <c:v>0.18840579710144928</c:v>
                </c:pt>
                <c:pt idx="5">
                  <c:v>2.8985507246376812E-2</c:v>
                </c:pt>
                <c:pt idx="6">
                  <c:v>0.13043478260869565</c:v>
                </c:pt>
                <c:pt idx="7">
                  <c:v>5.7971014492753624E-2</c:v>
                </c:pt>
                <c:pt idx="8">
                  <c:v>0.14492753623188406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0.16901408450704225</c:v>
                </c:pt>
                <c:pt idx="1">
                  <c:v>0.22535211267605632</c:v>
                </c:pt>
                <c:pt idx="2">
                  <c:v>0.3380281690140845</c:v>
                </c:pt>
                <c:pt idx="3">
                  <c:v>0.43661971830985913</c:v>
                </c:pt>
                <c:pt idx="4">
                  <c:v>0.22535211267605634</c:v>
                </c:pt>
                <c:pt idx="5">
                  <c:v>8.4507042253521125E-2</c:v>
                </c:pt>
                <c:pt idx="6">
                  <c:v>0.19718309859154931</c:v>
                </c:pt>
                <c:pt idx="7">
                  <c:v>0.12676056338028169</c:v>
                </c:pt>
                <c:pt idx="8">
                  <c:v>0.21126760563380281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0.13333333333333333</c:v>
                </c:pt>
                <c:pt idx="1">
                  <c:v>0.2</c:v>
                </c:pt>
                <c:pt idx="2">
                  <c:v>0.31666666666666665</c:v>
                </c:pt>
                <c:pt idx="3">
                  <c:v>0.45</c:v>
                </c:pt>
                <c:pt idx="4">
                  <c:v>0.16666666666666669</c:v>
                </c:pt>
                <c:pt idx="5">
                  <c:v>3.3333333333333333E-2</c:v>
                </c:pt>
                <c:pt idx="6">
                  <c:v>6.6666666666666666E-2</c:v>
                </c:pt>
                <c:pt idx="7">
                  <c:v>6.6666666666666666E-2</c:v>
                </c:pt>
                <c:pt idx="8">
                  <c:v>0.18333333333333335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6-43DE-B288-EAD1EFEA0657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0.25</c:v>
                </c:pt>
                <c:pt idx="1">
                  <c:v>0.27777777777777779</c:v>
                </c:pt>
                <c:pt idx="2">
                  <c:v>0.30555555555555558</c:v>
                </c:pt>
                <c:pt idx="3">
                  <c:v>0.52777777777777779</c:v>
                </c:pt>
                <c:pt idx="4">
                  <c:v>0.41666666666666669</c:v>
                </c:pt>
                <c:pt idx="5">
                  <c:v>0.1111111111111111</c:v>
                </c:pt>
                <c:pt idx="6">
                  <c:v>0.1111111111111111</c:v>
                </c:pt>
                <c:pt idx="7">
                  <c:v>0.1388888888888889</c:v>
                </c:pt>
                <c:pt idx="8">
                  <c:v>0.1388888888888889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0-427C-9E7F-CEF108E477A6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0.19298245614035087</c:v>
                </c:pt>
                <c:pt idx="1">
                  <c:v>0.21052631578947367</c:v>
                </c:pt>
                <c:pt idx="2">
                  <c:v>0.2807017543859649</c:v>
                </c:pt>
                <c:pt idx="3">
                  <c:v>0.52631578947368418</c:v>
                </c:pt>
                <c:pt idx="4">
                  <c:v>0.2807017543859649</c:v>
                </c:pt>
                <c:pt idx="5">
                  <c:v>8.771929824561403E-2</c:v>
                </c:pt>
                <c:pt idx="6">
                  <c:v>7.0175438596491224E-2</c:v>
                </c:pt>
                <c:pt idx="7">
                  <c:v>0.12280701754385964</c:v>
                </c:pt>
                <c:pt idx="8">
                  <c:v>0.15789473684210525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488-9944-11E4D0455561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0.19696969696969696</c:v>
                </c:pt>
                <c:pt idx="1">
                  <c:v>0.16666666666666669</c:v>
                </c:pt>
                <c:pt idx="2">
                  <c:v>0.16666666666666669</c:v>
                </c:pt>
                <c:pt idx="3">
                  <c:v>0.51515151515151514</c:v>
                </c:pt>
                <c:pt idx="4">
                  <c:v>0.19696969696969696</c:v>
                </c:pt>
                <c:pt idx="5">
                  <c:v>6.0606060606060608E-2</c:v>
                </c:pt>
                <c:pt idx="6">
                  <c:v>6.0606060606060608E-2</c:v>
                </c:pt>
                <c:pt idx="7">
                  <c:v>0.16666666666666669</c:v>
                </c:pt>
                <c:pt idx="8">
                  <c:v>0.10606060606060606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F1-469F-81E9-054C7F93C671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0.31506849315068491</c:v>
                </c:pt>
                <c:pt idx="1">
                  <c:v>0.28767123287671231</c:v>
                </c:pt>
                <c:pt idx="2">
                  <c:v>0.32876712328767121</c:v>
                </c:pt>
                <c:pt idx="3">
                  <c:v>0.52054794520547942</c:v>
                </c:pt>
                <c:pt idx="4">
                  <c:v>0.28767123287671231</c:v>
                </c:pt>
                <c:pt idx="5">
                  <c:v>9.5890410958904104E-2</c:v>
                </c:pt>
                <c:pt idx="6">
                  <c:v>6.8493150684931503E-2</c:v>
                </c:pt>
                <c:pt idx="7">
                  <c:v>0.13698630136986301</c:v>
                </c:pt>
                <c:pt idx="8">
                  <c:v>0.20547945205479451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2-4C3B-988F-7F85B8C3C748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0.2361111111111111</c:v>
                </c:pt>
                <c:pt idx="1">
                  <c:v>0.27777777777777779</c:v>
                </c:pt>
                <c:pt idx="2">
                  <c:v>0.34722222222222221</c:v>
                </c:pt>
                <c:pt idx="3">
                  <c:v>0.47222222222222221</c:v>
                </c:pt>
                <c:pt idx="4">
                  <c:v>0.30555555555555558</c:v>
                </c:pt>
                <c:pt idx="5">
                  <c:v>0.1388888888888889</c:v>
                </c:pt>
                <c:pt idx="6">
                  <c:v>8.3333333333333329E-2</c:v>
                </c:pt>
                <c:pt idx="7">
                  <c:v>9.722222222222221E-2</c:v>
                </c:pt>
                <c:pt idx="8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85-4073-977C-3FAEED5F527B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0.25882352941176467</c:v>
                </c:pt>
                <c:pt idx="1">
                  <c:v>0.29411764705882354</c:v>
                </c:pt>
                <c:pt idx="2">
                  <c:v>0.32941176470588235</c:v>
                </c:pt>
                <c:pt idx="3">
                  <c:v>0.4823529411764706</c:v>
                </c:pt>
                <c:pt idx="4">
                  <c:v>0.36470588235294121</c:v>
                </c:pt>
                <c:pt idx="5">
                  <c:v>0.12941176470588237</c:v>
                </c:pt>
                <c:pt idx="6">
                  <c:v>9.4117647058823528E-2</c:v>
                </c:pt>
                <c:pt idx="7">
                  <c:v>0.10588235294117647</c:v>
                </c:pt>
                <c:pt idx="8">
                  <c:v>0.14117647058823529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B-4DBA-9F9C-E2963BA54EAC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0.23170731707317074</c:v>
                </c:pt>
                <c:pt idx="1">
                  <c:v>0.25609756097560976</c:v>
                </c:pt>
                <c:pt idx="2">
                  <c:v>0.36585365853658536</c:v>
                </c:pt>
                <c:pt idx="3">
                  <c:v>0.36585365853658536</c:v>
                </c:pt>
                <c:pt idx="4">
                  <c:v>0.3048780487804878</c:v>
                </c:pt>
                <c:pt idx="5">
                  <c:v>9.7560975609756101E-2</c:v>
                </c:pt>
                <c:pt idx="6">
                  <c:v>8.5365853658536578E-2</c:v>
                </c:pt>
                <c:pt idx="7">
                  <c:v>9.7560975609756101E-2</c:v>
                </c:pt>
                <c:pt idx="8">
                  <c:v>0.14634146341463414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8-4FDF-882D-39D37F4D23CE}"/>
            </c:ext>
          </c:extLst>
        </c:ser>
        <c:ser>
          <c:idx val="10"/>
          <c:order val="10"/>
          <c:tx>
            <c:strRef>
              <c:f>Taul1!$A$12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Taul1!$B$12:$J$12</c:f>
              <c:numCache>
                <c:formatCode>0.0\ %</c:formatCode>
                <c:ptCount val="9"/>
                <c:pt idx="0">
                  <c:v>0.2638888888888889</c:v>
                </c:pt>
                <c:pt idx="1">
                  <c:v>0.27777777777777779</c:v>
                </c:pt>
                <c:pt idx="2">
                  <c:v>0.30555555555555558</c:v>
                </c:pt>
                <c:pt idx="3">
                  <c:v>0.3888888888888889</c:v>
                </c:pt>
                <c:pt idx="4">
                  <c:v>0.33333333333333337</c:v>
                </c:pt>
                <c:pt idx="5">
                  <c:v>9.7222222222222224E-2</c:v>
                </c:pt>
                <c:pt idx="6">
                  <c:v>8.3333333333333343E-2</c:v>
                </c:pt>
                <c:pt idx="7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B7-4D2D-A089-C2083C55C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55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347521434240362"/>
          <c:w val="0.89999991040422034"/>
          <c:h val="6.0190252291873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0.44968553459119498</c:v>
                </c:pt>
                <c:pt idx="1">
                  <c:v>0.34276729559748426</c:v>
                </c:pt>
                <c:pt idx="2">
                  <c:v>0.32075471698113206</c:v>
                </c:pt>
                <c:pt idx="3">
                  <c:v>0.37421383647798739</c:v>
                </c:pt>
                <c:pt idx="4">
                  <c:v>0.4088050314465409</c:v>
                </c:pt>
                <c:pt idx="5">
                  <c:v>0.25157232704402516</c:v>
                </c:pt>
                <c:pt idx="6">
                  <c:v>0.5</c:v>
                </c:pt>
                <c:pt idx="7">
                  <c:v>0.37106918238993708</c:v>
                </c:pt>
                <c:pt idx="8">
                  <c:v>0.22012578616352202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0.15094339622641509</c:v>
                </c:pt>
                <c:pt idx="1">
                  <c:v>0.10377358490566038</c:v>
                </c:pt>
                <c:pt idx="2">
                  <c:v>0.18867924528301888</c:v>
                </c:pt>
                <c:pt idx="3">
                  <c:v>0.22327044025157233</c:v>
                </c:pt>
                <c:pt idx="4">
                  <c:v>0.13522012578616352</c:v>
                </c:pt>
                <c:pt idx="5">
                  <c:v>4.716981132075472E-2</c:v>
                </c:pt>
                <c:pt idx="6">
                  <c:v>8.1761006289308172E-2</c:v>
                </c:pt>
                <c:pt idx="7">
                  <c:v>0.11006289308176101</c:v>
                </c:pt>
                <c:pt idx="8">
                  <c:v>0.12264150943396226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5.0314465408805034E-2</c:v>
                </c:pt>
                <c:pt idx="1">
                  <c:v>2.8301886792452831E-2</c:v>
                </c:pt>
                <c:pt idx="2">
                  <c:v>8.1761006289308172E-2</c:v>
                </c:pt>
                <c:pt idx="3">
                  <c:v>0.16352201257861634</c:v>
                </c:pt>
                <c:pt idx="4">
                  <c:v>4.716981132075472E-2</c:v>
                </c:pt>
                <c:pt idx="5">
                  <c:v>9.433962264150943E-3</c:v>
                </c:pt>
                <c:pt idx="6">
                  <c:v>1.2578616352201259E-2</c:v>
                </c:pt>
                <c:pt idx="7">
                  <c:v>9.433962264150943E-3</c:v>
                </c:pt>
                <c:pt idx="8">
                  <c:v>3.7735849056603772E-2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0.34905660377358488</c:v>
                      </c:pt>
                      <c:pt idx="1">
                        <c:v>0.52515723270440251</c:v>
                      </c:pt>
                      <c:pt idx="2">
                        <c:v>0.4088050314465409</c:v>
                      </c:pt>
                      <c:pt idx="3">
                        <c:v>0.2389937106918239</c:v>
                      </c:pt>
                      <c:pt idx="4">
                        <c:v>0.4088050314465409</c:v>
                      </c:pt>
                      <c:pt idx="5">
                        <c:v>0.69182389937106914</c:v>
                      </c:pt>
                      <c:pt idx="6">
                        <c:v>0.40566037735849059</c:v>
                      </c:pt>
                      <c:pt idx="7">
                        <c:v>0.50943396226415094</c:v>
                      </c:pt>
                      <c:pt idx="8">
                        <c:v>0.61949685534591192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500000000000001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811039327520894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4.2.2020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0.20125786163522014</c:v>
                </c:pt>
                <c:pt idx="1">
                  <c:v>0.13207547169811321</c:v>
                </c:pt>
                <c:pt idx="2">
                  <c:v>0.27044025157232704</c:v>
                </c:pt>
                <c:pt idx="3">
                  <c:v>0.3867924528301887</c:v>
                </c:pt>
                <c:pt idx="4">
                  <c:v>0.18238993710691825</c:v>
                </c:pt>
                <c:pt idx="5">
                  <c:v>5.6603773584905662E-2</c:v>
                </c:pt>
                <c:pt idx="6">
                  <c:v>9.4339622641509427E-2</c:v>
                </c:pt>
                <c:pt idx="7">
                  <c:v>0.11949685534591195</c:v>
                </c:pt>
                <c:pt idx="8">
                  <c:v>0.16037735849056603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0.10903426791277258</c:v>
                </c:pt>
                <c:pt idx="1">
                  <c:v>0.17133956386292834</c:v>
                </c:pt>
                <c:pt idx="2">
                  <c:v>0.27414330218068533</c:v>
                </c:pt>
                <c:pt idx="3">
                  <c:v>0.54205607476635509</c:v>
                </c:pt>
                <c:pt idx="4">
                  <c:v>0.25233644859813081</c:v>
                </c:pt>
                <c:pt idx="5">
                  <c:v>8.0996884735202487E-2</c:v>
                </c:pt>
                <c:pt idx="6">
                  <c:v>0.14953271028037382</c:v>
                </c:pt>
                <c:pt idx="7">
                  <c:v>0.12461059190031151</c:v>
                </c:pt>
                <c:pt idx="8">
                  <c:v>0.13084112149532709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0.11475409836065574</c:v>
                </c:pt>
                <c:pt idx="1">
                  <c:v>0.2</c:v>
                </c:pt>
                <c:pt idx="2">
                  <c:v>0.29508196721311475</c:v>
                </c:pt>
                <c:pt idx="3">
                  <c:v>0.61311475409836069</c:v>
                </c:pt>
                <c:pt idx="4">
                  <c:v>0.25901639344262295</c:v>
                </c:pt>
                <c:pt idx="5">
                  <c:v>8.8524590163934422E-2</c:v>
                </c:pt>
                <c:pt idx="6">
                  <c:v>0.16065573770491803</c:v>
                </c:pt>
                <c:pt idx="7">
                  <c:v>0.1540983606557377</c:v>
                </c:pt>
                <c:pt idx="8">
                  <c:v>0.16393442622950821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9-4789-BB90-D0C47CECEFA0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0.12931034482758622</c:v>
                </c:pt>
                <c:pt idx="1">
                  <c:v>0.21839080459770116</c:v>
                </c:pt>
                <c:pt idx="2">
                  <c:v>0.29597701149425287</c:v>
                </c:pt>
                <c:pt idx="3">
                  <c:v>0.62068965517241381</c:v>
                </c:pt>
                <c:pt idx="4">
                  <c:v>0.27873563218390807</c:v>
                </c:pt>
                <c:pt idx="5">
                  <c:v>8.9080459770114945E-2</c:v>
                </c:pt>
                <c:pt idx="6">
                  <c:v>0.13218390804597702</c:v>
                </c:pt>
                <c:pt idx="7">
                  <c:v>0.11781609195402298</c:v>
                </c:pt>
                <c:pt idx="8">
                  <c:v>0.13793103448275862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F7-40C1-869E-BECBC9B7A74D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0.15686274509803921</c:v>
                </c:pt>
                <c:pt idx="1">
                  <c:v>0.22745098039215689</c:v>
                </c:pt>
                <c:pt idx="2">
                  <c:v>0.26666666666666666</c:v>
                </c:pt>
                <c:pt idx="3">
                  <c:v>0.5490196078431373</c:v>
                </c:pt>
                <c:pt idx="4">
                  <c:v>0.24705882352941178</c:v>
                </c:pt>
                <c:pt idx="5">
                  <c:v>8.2352941176470587E-2</c:v>
                </c:pt>
                <c:pt idx="6">
                  <c:v>3.5294117647058823E-2</c:v>
                </c:pt>
                <c:pt idx="7">
                  <c:v>0.15294117647058825</c:v>
                </c:pt>
                <c:pt idx="8">
                  <c:v>0.12941176470588234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D-4448-A8F0-9A22DB201282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0.16088328075709779</c:v>
                </c:pt>
                <c:pt idx="1">
                  <c:v>0.23974763406940064</c:v>
                </c:pt>
                <c:pt idx="2">
                  <c:v>0.24605678233438488</c:v>
                </c:pt>
                <c:pt idx="3">
                  <c:v>0.52365930599369093</c:v>
                </c:pt>
                <c:pt idx="4">
                  <c:v>0.29022082018927442</c:v>
                </c:pt>
                <c:pt idx="5">
                  <c:v>7.5709779179810727E-2</c:v>
                </c:pt>
                <c:pt idx="6">
                  <c:v>2.2082018927444793E-2</c:v>
                </c:pt>
                <c:pt idx="7">
                  <c:v>0.12302839116719243</c:v>
                </c:pt>
                <c:pt idx="8">
                  <c:v>0.12618296529968454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7-4917-9A0C-C33183DB2F51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0.16012084592145015</c:v>
                </c:pt>
                <c:pt idx="1">
                  <c:v>0.21450151057401812</c:v>
                </c:pt>
                <c:pt idx="2">
                  <c:v>0.26586102719033233</c:v>
                </c:pt>
                <c:pt idx="3">
                  <c:v>0.5226586102719033</c:v>
                </c:pt>
                <c:pt idx="4">
                  <c:v>0.25981873111782477</c:v>
                </c:pt>
                <c:pt idx="5">
                  <c:v>8.4592145015105744E-2</c:v>
                </c:pt>
                <c:pt idx="6">
                  <c:v>5.1359516616314202E-2</c:v>
                </c:pt>
                <c:pt idx="7">
                  <c:v>0.14501510574018128</c:v>
                </c:pt>
                <c:pt idx="8">
                  <c:v>0.14199395770392748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3-436A-9607-1EAE97D3D494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0.18715083798882681</c:v>
                </c:pt>
                <c:pt idx="1">
                  <c:v>0.25698324022346369</c:v>
                </c:pt>
                <c:pt idx="2">
                  <c:v>0.31564245810055869</c:v>
                </c:pt>
                <c:pt idx="3">
                  <c:v>0.55027932960893855</c:v>
                </c:pt>
                <c:pt idx="4">
                  <c:v>0.3016759776536313</c:v>
                </c:pt>
                <c:pt idx="5">
                  <c:v>8.9385474860335198E-2</c:v>
                </c:pt>
                <c:pt idx="6">
                  <c:v>6.1452513966480445E-2</c:v>
                </c:pt>
                <c:pt idx="7">
                  <c:v>0.13966480446927376</c:v>
                </c:pt>
                <c:pt idx="8">
                  <c:v>0.14525139664804471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8-42D6-9688-BF6B66A3A0FA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0.23316062176165803</c:v>
                </c:pt>
                <c:pt idx="1">
                  <c:v>0.27461139896373055</c:v>
                </c:pt>
                <c:pt idx="2">
                  <c:v>0.32642487046632124</c:v>
                </c:pt>
                <c:pt idx="3">
                  <c:v>0.53367875647668395</c:v>
                </c:pt>
                <c:pt idx="4">
                  <c:v>0.29274611398963729</c:v>
                </c:pt>
                <c:pt idx="5">
                  <c:v>6.9948186528497408E-2</c:v>
                </c:pt>
                <c:pt idx="6">
                  <c:v>7.2538860103626937E-2</c:v>
                </c:pt>
                <c:pt idx="7">
                  <c:v>0.15544041450777202</c:v>
                </c:pt>
                <c:pt idx="8">
                  <c:v>0.14248704663212436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04-4B27-A134-D5CE715572E8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0.17647058823529413</c:v>
                </c:pt>
                <c:pt idx="1">
                  <c:v>0.26470588235294118</c:v>
                </c:pt>
                <c:pt idx="2">
                  <c:v>0.28823529411764703</c:v>
                </c:pt>
                <c:pt idx="3">
                  <c:v>0.47058823529411764</c:v>
                </c:pt>
                <c:pt idx="4">
                  <c:v>0.31470588235294117</c:v>
                </c:pt>
                <c:pt idx="5">
                  <c:v>9.7058823529411753E-2</c:v>
                </c:pt>
                <c:pt idx="6">
                  <c:v>0.11470588235294119</c:v>
                </c:pt>
                <c:pt idx="7">
                  <c:v>0.15588235294117647</c:v>
                </c:pt>
                <c:pt idx="8">
                  <c:v>0.1764705882352941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1F2-9DA2-1F45BDB2284B}"/>
            </c:ext>
          </c:extLst>
        </c:ser>
        <c:ser>
          <c:idx val="10"/>
          <c:order val="10"/>
          <c:tx>
            <c:strRef>
              <c:f>Taul1!$A$12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Taul1!$B$12:$J$12</c:f>
              <c:numCache>
                <c:formatCode>0.0\ %</c:formatCode>
                <c:ptCount val="9"/>
                <c:pt idx="0">
                  <c:v>0.20630372492836674</c:v>
                </c:pt>
                <c:pt idx="1">
                  <c:v>0.27220630372492838</c:v>
                </c:pt>
                <c:pt idx="2">
                  <c:v>0.28366762177650429</c:v>
                </c:pt>
                <c:pt idx="3">
                  <c:v>0.45845272206303722</c:v>
                </c:pt>
                <c:pt idx="4">
                  <c:v>0.33810888252148996</c:v>
                </c:pt>
                <c:pt idx="5">
                  <c:v>8.882521489971347E-2</c:v>
                </c:pt>
                <c:pt idx="6">
                  <c:v>0.16332378223495703</c:v>
                </c:pt>
                <c:pt idx="7">
                  <c:v>0.15759312320916904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63-432D-B1AA-1B0F0B0A3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500000000000001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53891144710903E-4"/>
          <c:y val="0.90888124046410956"/>
          <c:w val="0.89999991040422034"/>
          <c:h val="6.0190252291873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0.52</c:v>
                </c:pt>
                <c:pt idx="1">
                  <c:v>0.28000000000000003</c:v>
                </c:pt>
                <c:pt idx="2">
                  <c:v>0.32</c:v>
                </c:pt>
                <c:pt idx="3">
                  <c:v>0.28000000000000003</c:v>
                </c:pt>
                <c:pt idx="4">
                  <c:v>0.36</c:v>
                </c:pt>
                <c:pt idx="5">
                  <c:v>0.24</c:v>
                </c:pt>
                <c:pt idx="6">
                  <c:v>0.6</c:v>
                </c:pt>
                <c:pt idx="7">
                  <c:v>0.4</c:v>
                </c:pt>
                <c:pt idx="8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0.04</c:v>
                </c:pt>
                <c:pt idx="1">
                  <c:v>0.08</c:v>
                </c:pt>
                <c:pt idx="2">
                  <c:v>0.12</c:v>
                </c:pt>
                <c:pt idx="3">
                  <c:v>0.32</c:v>
                </c:pt>
                <c:pt idx="4">
                  <c:v>0.16</c:v>
                </c:pt>
                <c:pt idx="5">
                  <c:v>0</c:v>
                </c:pt>
                <c:pt idx="6">
                  <c:v>0.16</c:v>
                </c:pt>
                <c:pt idx="7">
                  <c:v>0.12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</c:v>
                </c:pt>
                <c:pt idx="1">
                  <c:v>0.04</c:v>
                </c:pt>
                <c:pt idx="2">
                  <c:v>0.04</c:v>
                </c:pt>
                <c:pt idx="3">
                  <c:v>0.12</c:v>
                </c:pt>
                <c:pt idx="4">
                  <c:v>0.04</c:v>
                </c:pt>
                <c:pt idx="5">
                  <c:v>0.04</c:v>
                </c:pt>
                <c:pt idx="6">
                  <c:v>0</c:v>
                </c:pt>
                <c:pt idx="7">
                  <c:v>0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0.44</c:v>
                      </c:pt>
                      <c:pt idx="1">
                        <c:v>0.6</c:v>
                      </c:pt>
                      <c:pt idx="2">
                        <c:v>0.52</c:v>
                      </c:pt>
                      <c:pt idx="3">
                        <c:v>0.28000000000000003</c:v>
                      </c:pt>
                      <c:pt idx="4">
                        <c:v>0.44</c:v>
                      </c:pt>
                      <c:pt idx="5">
                        <c:v>0.72</c:v>
                      </c:pt>
                      <c:pt idx="6">
                        <c:v>0.24</c:v>
                      </c:pt>
                      <c:pt idx="7">
                        <c:v>0.48</c:v>
                      </c:pt>
                      <c:pt idx="8">
                        <c:v>0.44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500000000000001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811039327520894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0.04</c:v>
                </c:pt>
                <c:pt idx="1">
                  <c:v>0.12</c:v>
                </c:pt>
                <c:pt idx="2">
                  <c:v>0.16</c:v>
                </c:pt>
                <c:pt idx="3">
                  <c:v>0.44</c:v>
                </c:pt>
                <c:pt idx="4">
                  <c:v>0.2</c:v>
                </c:pt>
                <c:pt idx="5">
                  <c:v>0.04</c:v>
                </c:pt>
                <c:pt idx="6">
                  <c:v>0.16</c:v>
                </c:pt>
                <c:pt idx="7">
                  <c:v>0.12</c:v>
                </c:pt>
                <c:pt idx="8">
                  <c:v>0.12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</c:v>
                </c:pt>
                <c:pt idx="1">
                  <c:v>0.2857142857142857</c:v>
                </c:pt>
                <c:pt idx="2">
                  <c:v>0.14285714285714285</c:v>
                </c:pt>
                <c:pt idx="3">
                  <c:v>0.66666666666666663</c:v>
                </c:pt>
                <c:pt idx="4">
                  <c:v>0.33333333333333331</c:v>
                </c:pt>
                <c:pt idx="5">
                  <c:v>0.14285714285714285</c:v>
                </c:pt>
                <c:pt idx="6">
                  <c:v>0.23809523809523808</c:v>
                </c:pt>
                <c:pt idx="7">
                  <c:v>9.5238095238095233E-2</c:v>
                </c:pt>
                <c:pt idx="8">
                  <c:v>0.23809523809523808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3.7037037037037035E-2</c:v>
                </c:pt>
                <c:pt idx="1">
                  <c:v>0.25925925925925924</c:v>
                </c:pt>
                <c:pt idx="2">
                  <c:v>0.18518518518518517</c:v>
                </c:pt>
                <c:pt idx="3">
                  <c:v>0.62962962962962954</c:v>
                </c:pt>
                <c:pt idx="4">
                  <c:v>0.51851851851851849</c:v>
                </c:pt>
                <c:pt idx="5">
                  <c:v>0.1111111111111111</c:v>
                </c:pt>
                <c:pt idx="6">
                  <c:v>0.1111111111111111</c:v>
                </c:pt>
                <c:pt idx="7">
                  <c:v>7.407407407407407E-2</c:v>
                </c:pt>
                <c:pt idx="8">
                  <c:v>0.14814814814814814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D2-4868-B630-FEA2E52EA2FB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3.5714285714285712E-2</c:v>
                </c:pt>
                <c:pt idx="1">
                  <c:v>0.17857142857142855</c:v>
                </c:pt>
                <c:pt idx="2">
                  <c:v>7.1428571428571425E-2</c:v>
                </c:pt>
                <c:pt idx="3">
                  <c:v>0.5357142857142857</c:v>
                </c:pt>
                <c:pt idx="4">
                  <c:v>0.3214285714285714</c:v>
                </c:pt>
                <c:pt idx="5">
                  <c:v>0.10714285714285714</c:v>
                </c:pt>
                <c:pt idx="6">
                  <c:v>0.17857142857142858</c:v>
                </c:pt>
                <c:pt idx="7">
                  <c:v>0.14285714285714285</c:v>
                </c:pt>
                <c:pt idx="8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35-47C8-B34C-3790674C6108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</c:v>
                </c:pt>
                <c:pt idx="1">
                  <c:v>0.375</c:v>
                </c:pt>
                <c:pt idx="2">
                  <c:v>6.25E-2</c:v>
                </c:pt>
                <c:pt idx="3">
                  <c:v>0.75</c:v>
                </c:pt>
                <c:pt idx="4">
                  <c:v>0.4375</c:v>
                </c:pt>
                <c:pt idx="5">
                  <c:v>0.3125</c:v>
                </c:pt>
                <c:pt idx="6">
                  <c:v>6.25E-2</c:v>
                </c:pt>
                <c:pt idx="7">
                  <c:v>0.1875</c:v>
                </c:pt>
                <c:pt idx="8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3-4FC6-AE87-0049D3A596AF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4.1666666666666664E-2</c:v>
                </c:pt>
                <c:pt idx="1">
                  <c:v>0.25</c:v>
                </c:pt>
                <c:pt idx="2">
                  <c:v>4.1666666666666664E-2</c:v>
                </c:pt>
                <c:pt idx="3">
                  <c:v>0.66666666666666674</c:v>
                </c:pt>
                <c:pt idx="4">
                  <c:v>0.25</c:v>
                </c:pt>
                <c:pt idx="5">
                  <c:v>0</c:v>
                </c:pt>
                <c:pt idx="6">
                  <c:v>8.3333333333333329E-2</c:v>
                </c:pt>
                <c:pt idx="7">
                  <c:v>0.20833333333333334</c:v>
                </c:pt>
                <c:pt idx="8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3-43BD-9A47-6399E4EF37B7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</c:v>
                </c:pt>
                <c:pt idx="1">
                  <c:v>0.12</c:v>
                </c:pt>
                <c:pt idx="2">
                  <c:v>0.08</c:v>
                </c:pt>
                <c:pt idx="3">
                  <c:v>0.44</c:v>
                </c:pt>
                <c:pt idx="4">
                  <c:v>0.16</c:v>
                </c:pt>
                <c:pt idx="5">
                  <c:v>0.12</c:v>
                </c:pt>
                <c:pt idx="6">
                  <c:v>0.08</c:v>
                </c:pt>
                <c:pt idx="7">
                  <c:v>0.04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F-41FF-97BD-6C6B472AD9A1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0</c:v>
                </c:pt>
                <c:pt idx="1">
                  <c:v>0.20689655172413793</c:v>
                </c:pt>
                <c:pt idx="2">
                  <c:v>0.10344827586206896</c:v>
                </c:pt>
                <c:pt idx="3">
                  <c:v>0.51724137931034486</c:v>
                </c:pt>
                <c:pt idx="4">
                  <c:v>0.24137931034482757</c:v>
                </c:pt>
                <c:pt idx="5">
                  <c:v>3.4482758620689655E-2</c:v>
                </c:pt>
                <c:pt idx="6">
                  <c:v>0.10344827586206896</c:v>
                </c:pt>
                <c:pt idx="7">
                  <c:v>3.4482758620689655E-2</c:v>
                </c:pt>
                <c:pt idx="8">
                  <c:v>0.17241379310344829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A3-4E65-B6D8-46B27479C3AA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4.3478260869565216E-2</c:v>
                </c:pt>
                <c:pt idx="1">
                  <c:v>0.2608695652173913</c:v>
                </c:pt>
                <c:pt idx="2">
                  <c:v>4.3478260869565216E-2</c:v>
                </c:pt>
                <c:pt idx="3">
                  <c:v>0.39130434782608697</c:v>
                </c:pt>
                <c:pt idx="4">
                  <c:v>0.34782608695652173</c:v>
                </c:pt>
                <c:pt idx="5">
                  <c:v>8.6956521739130432E-2</c:v>
                </c:pt>
                <c:pt idx="6">
                  <c:v>0.17391304347826086</c:v>
                </c:pt>
                <c:pt idx="7">
                  <c:v>4.3478260869565216E-2</c:v>
                </c:pt>
                <c:pt idx="8">
                  <c:v>0.17391304347826086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6-4783-8711-ED81239BB5D3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0</c:v>
                </c:pt>
                <c:pt idx="1">
                  <c:v>0.18181818181818182</c:v>
                </c:pt>
                <c:pt idx="2">
                  <c:v>4.5454545454545456E-2</c:v>
                </c:pt>
                <c:pt idx="3">
                  <c:v>0.27272727272727271</c:v>
                </c:pt>
                <c:pt idx="4">
                  <c:v>0.13636363636363635</c:v>
                </c:pt>
                <c:pt idx="5">
                  <c:v>0</c:v>
                </c:pt>
                <c:pt idx="6">
                  <c:v>0.13636363636363635</c:v>
                </c:pt>
                <c:pt idx="7">
                  <c:v>4.5454545454545456E-2</c:v>
                </c:pt>
                <c:pt idx="8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2-46C2-8FE3-BD2166E3A26A}"/>
            </c:ext>
          </c:extLst>
        </c:ser>
        <c:ser>
          <c:idx val="10"/>
          <c:order val="10"/>
          <c:tx>
            <c:strRef>
              <c:f>Taul1!$A$12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Taul1!$B$12:$J$12</c:f>
              <c:numCache>
                <c:formatCode>0.0\ %</c:formatCode>
                <c:ptCount val="9"/>
                <c:pt idx="0">
                  <c:v>0.16</c:v>
                </c:pt>
                <c:pt idx="1">
                  <c:v>0.16</c:v>
                </c:pt>
                <c:pt idx="2">
                  <c:v>0.12</c:v>
                </c:pt>
                <c:pt idx="3">
                  <c:v>0.12</c:v>
                </c:pt>
                <c:pt idx="4">
                  <c:v>0.16</c:v>
                </c:pt>
                <c:pt idx="5">
                  <c:v>0</c:v>
                </c:pt>
                <c:pt idx="6">
                  <c:v>0.12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B9-4862-8F31-DA8D658C0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53891144710903E-4"/>
          <c:y val="0.92813877311624171"/>
          <c:w val="0.89999991040422034"/>
          <c:h val="6.0190252291873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tekno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0.31548757170172081</c:v>
                </c:pt>
                <c:pt idx="1">
                  <c:v>0.24665391969407266</c:v>
                </c:pt>
                <c:pt idx="2">
                  <c:v>0.18164435946462715</c:v>
                </c:pt>
                <c:pt idx="3">
                  <c:v>0.25621414913957935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3.8196000438556796E-2"/>
          <c:w val="0.49031637613741841"/>
          <c:h val="0.7849595250900148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0.2558139534883721</c:v>
                </c:pt>
                <c:pt idx="1">
                  <c:v>0.27906976744186046</c:v>
                </c:pt>
                <c:pt idx="2">
                  <c:v>0.53488372093023251</c:v>
                </c:pt>
                <c:pt idx="3">
                  <c:v>0.46511627906976744</c:v>
                </c:pt>
                <c:pt idx="4">
                  <c:v>0.51162790697674421</c:v>
                </c:pt>
                <c:pt idx="5">
                  <c:v>0.32558139534883723</c:v>
                </c:pt>
                <c:pt idx="6">
                  <c:v>0.32558139534883723</c:v>
                </c:pt>
                <c:pt idx="7">
                  <c:v>0.30232558139534882</c:v>
                </c:pt>
                <c:pt idx="8">
                  <c:v>0.2558139534883721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</c:v>
                </c:pt>
                <c:pt idx="1">
                  <c:v>6.9767441860465115E-2</c:v>
                </c:pt>
                <c:pt idx="2">
                  <c:v>6.9767441860465115E-2</c:v>
                </c:pt>
                <c:pt idx="3">
                  <c:v>0.16279069767441862</c:v>
                </c:pt>
                <c:pt idx="4">
                  <c:v>9.3023255813953487E-2</c:v>
                </c:pt>
                <c:pt idx="5">
                  <c:v>4.6511627906976744E-2</c:v>
                </c:pt>
                <c:pt idx="6">
                  <c:v>0</c:v>
                </c:pt>
                <c:pt idx="7">
                  <c:v>6.9767441860465115E-2</c:v>
                </c:pt>
                <c:pt idx="8">
                  <c:v>4.6511627906976744E-2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</c:v>
                </c:pt>
                <c:pt idx="1">
                  <c:v>2.3255813953488372E-2</c:v>
                </c:pt>
                <c:pt idx="2">
                  <c:v>4.6511627906976744E-2</c:v>
                </c:pt>
                <c:pt idx="3">
                  <c:v>6.9767441860465115E-2</c:v>
                </c:pt>
                <c:pt idx="4">
                  <c:v>2.3255813953488372E-2</c:v>
                </c:pt>
                <c:pt idx="5">
                  <c:v>0</c:v>
                </c:pt>
                <c:pt idx="6">
                  <c:v>0</c:v>
                </c:pt>
                <c:pt idx="7">
                  <c:v>2.3255813953488372E-2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0.7441860465116279</c:v>
                      </c:pt>
                      <c:pt idx="1">
                        <c:v>0.62790697674418605</c:v>
                      </c:pt>
                      <c:pt idx="2">
                        <c:v>0.34883720930232559</c:v>
                      </c:pt>
                      <c:pt idx="3">
                        <c:v>0.30232558139534882</c:v>
                      </c:pt>
                      <c:pt idx="4">
                        <c:v>0.37209302325581395</c:v>
                      </c:pt>
                      <c:pt idx="5">
                        <c:v>0.62790697674418605</c:v>
                      </c:pt>
                      <c:pt idx="6">
                        <c:v>0.67441860465116277</c:v>
                      </c:pt>
                      <c:pt idx="7">
                        <c:v>0.60465116279069764</c:v>
                      </c:pt>
                      <c:pt idx="8">
                        <c:v>0.69767441860465118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811039327520894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</c:v>
                </c:pt>
                <c:pt idx="1">
                  <c:v>9.3023255813953487E-2</c:v>
                </c:pt>
                <c:pt idx="2">
                  <c:v>0.11627906976744186</c:v>
                </c:pt>
                <c:pt idx="3">
                  <c:v>0.23255813953488375</c:v>
                </c:pt>
                <c:pt idx="4">
                  <c:v>0.11627906976744186</c:v>
                </c:pt>
                <c:pt idx="5">
                  <c:v>4.6511627906976744E-2</c:v>
                </c:pt>
                <c:pt idx="6">
                  <c:v>0</c:v>
                </c:pt>
                <c:pt idx="7">
                  <c:v>9.3023255813953487E-2</c:v>
                </c:pt>
                <c:pt idx="8">
                  <c:v>4.6511627906976744E-2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6.25E-2</c:v>
                </c:pt>
                <c:pt idx="1">
                  <c:v>0.25</c:v>
                </c:pt>
                <c:pt idx="2">
                  <c:v>0.3125</c:v>
                </c:pt>
                <c:pt idx="3">
                  <c:v>0.375</c:v>
                </c:pt>
                <c:pt idx="4">
                  <c:v>0.3125</c:v>
                </c:pt>
                <c:pt idx="5">
                  <c:v>8.3333333333333329E-2</c:v>
                </c:pt>
                <c:pt idx="6">
                  <c:v>2.0833333333333332E-2</c:v>
                </c:pt>
                <c:pt idx="7">
                  <c:v>8.3333333333333329E-2</c:v>
                </c:pt>
                <c:pt idx="8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</c:v>
                </c:pt>
                <c:pt idx="1">
                  <c:v>0.17499999999999999</c:v>
                </c:pt>
                <c:pt idx="2">
                  <c:v>0.17499999999999999</c:v>
                </c:pt>
                <c:pt idx="3">
                  <c:v>0.3</c:v>
                </c:pt>
                <c:pt idx="4">
                  <c:v>0.3</c:v>
                </c:pt>
                <c:pt idx="5">
                  <c:v>7.4999999999999997E-2</c:v>
                </c:pt>
                <c:pt idx="6">
                  <c:v>2.5000000000000001E-2</c:v>
                </c:pt>
                <c:pt idx="7">
                  <c:v>0.05</c:v>
                </c:pt>
                <c:pt idx="8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7-4AFE-9C27-B7A154B5A420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1.8867924528301886E-2</c:v>
                </c:pt>
                <c:pt idx="1">
                  <c:v>0.18867924528301888</c:v>
                </c:pt>
                <c:pt idx="2">
                  <c:v>0.20754716981132074</c:v>
                </c:pt>
                <c:pt idx="3">
                  <c:v>0.45283018867924529</c:v>
                </c:pt>
                <c:pt idx="4">
                  <c:v>0.30188679245283018</c:v>
                </c:pt>
                <c:pt idx="5">
                  <c:v>0.16981132075471697</c:v>
                </c:pt>
                <c:pt idx="6">
                  <c:v>5.6603773584905662E-2</c:v>
                </c:pt>
                <c:pt idx="7">
                  <c:v>5.6603773584905662E-2</c:v>
                </c:pt>
                <c:pt idx="8">
                  <c:v>0.13207547169811321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6-4306-A774-0B08305D2075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4.7619047619047616E-2</c:v>
                </c:pt>
                <c:pt idx="1">
                  <c:v>0.16666666666666666</c:v>
                </c:pt>
                <c:pt idx="2">
                  <c:v>0.23809523809523808</c:v>
                </c:pt>
                <c:pt idx="3">
                  <c:v>0.45238095238095233</c:v>
                </c:pt>
                <c:pt idx="4">
                  <c:v>0.38095238095238093</c:v>
                </c:pt>
                <c:pt idx="5">
                  <c:v>0.16666666666666666</c:v>
                </c:pt>
                <c:pt idx="6">
                  <c:v>2.3809523809523808E-2</c:v>
                </c:pt>
                <c:pt idx="7">
                  <c:v>4.7619047619047616E-2</c:v>
                </c:pt>
                <c:pt idx="8">
                  <c:v>4.7619047619047616E-2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5-49F2-9D01-053367A4C92E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7.0175438596491224E-2</c:v>
                </c:pt>
                <c:pt idx="1">
                  <c:v>0.24561403508771928</c:v>
                </c:pt>
                <c:pt idx="2">
                  <c:v>0.2807017543859649</c:v>
                </c:pt>
                <c:pt idx="3">
                  <c:v>0.43859649122807015</c:v>
                </c:pt>
                <c:pt idx="4">
                  <c:v>0.36842105263157893</c:v>
                </c:pt>
                <c:pt idx="5">
                  <c:v>0.14035087719298245</c:v>
                </c:pt>
                <c:pt idx="6">
                  <c:v>3.5087719298245612E-2</c:v>
                </c:pt>
                <c:pt idx="7">
                  <c:v>0.10526315789473684</c:v>
                </c:pt>
                <c:pt idx="8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D-4188-BDB3-BB0A317E1DAB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4.1666666666666664E-2</c:v>
                </c:pt>
                <c:pt idx="1">
                  <c:v>0.16666666666666669</c:v>
                </c:pt>
                <c:pt idx="2">
                  <c:v>0.25</c:v>
                </c:pt>
                <c:pt idx="3">
                  <c:v>0.45833333333333337</c:v>
                </c:pt>
                <c:pt idx="4">
                  <c:v>0.29166666666666669</c:v>
                </c:pt>
                <c:pt idx="5">
                  <c:v>0.14583333333333334</c:v>
                </c:pt>
                <c:pt idx="6">
                  <c:v>0.10416666666666666</c:v>
                </c:pt>
                <c:pt idx="7">
                  <c:v>0.10416666666666666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4-495F-840D-27BC4F0F6A7C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3.5087719298245612E-2</c:v>
                </c:pt>
                <c:pt idx="1">
                  <c:v>0.22807017543859648</c:v>
                </c:pt>
                <c:pt idx="2">
                  <c:v>0.31578947368421051</c:v>
                </c:pt>
                <c:pt idx="3">
                  <c:v>0.49122807017543857</c:v>
                </c:pt>
                <c:pt idx="4">
                  <c:v>0.42105263157894735</c:v>
                </c:pt>
                <c:pt idx="5">
                  <c:v>8.771929824561403E-2</c:v>
                </c:pt>
                <c:pt idx="6">
                  <c:v>1.7543859649122806E-2</c:v>
                </c:pt>
                <c:pt idx="7">
                  <c:v>0.10526315789473684</c:v>
                </c:pt>
                <c:pt idx="8">
                  <c:v>3.5087719298245612E-2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9-4307-AC2F-39C67BA39DF7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7.3529411764705885E-2</c:v>
                </c:pt>
                <c:pt idx="1">
                  <c:v>0.14705882352941177</c:v>
                </c:pt>
                <c:pt idx="2">
                  <c:v>0.3235294117647059</c:v>
                </c:pt>
                <c:pt idx="3">
                  <c:v>0.55882352941176472</c:v>
                </c:pt>
                <c:pt idx="4">
                  <c:v>0.38235294117647056</c:v>
                </c:pt>
                <c:pt idx="5">
                  <c:v>0.16176470588235292</c:v>
                </c:pt>
                <c:pt idx="6">
                  <c:v>0.11764705882352941</c:v>
                </c:pt>
                <c:pt idx="7">
                  <c:v>0.11764705882352941</c:v>
                </c:pt>
                <c:pt idx="8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D-4468-B3CA-57522D8B80E6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2.9850746268656716E-2</c:v>
                </c:pt>
                <c:pt idx="1">
                  <c:v>0.26865671641791045</c:v>
                </c:pt>
                <c:pt idx="2">
                  <c:v>0.34328358208955223</c:v>
                </c:pt>
                <c:pt idx="3">
                  <c:v>0.55223880597014929</c:v>
                </c:pt>
                <c:pt idx="4">
                  <c:v>0.43283582089552236</c:v>
                </c:pt>
                <c:pt idx="5">
                  <c:v>0.17910447761194029</c:v>
                </c:pt>
                <c:pt idx="6">
                  <c:v>4.4776119402985072E-2</c:v>
                </c:pt>
                <c:pt idx="7">
                  <c:v>0.11940298507462685</c:v>
                </c:pt>
                <c:pt idx="8">
                  <c:v>1.4925373134328358E-2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C-4EB1-BC9D-ABB125430266}"/>
            </c:ext>
          </c:extLst>
        </c:ser>
        <c:ser>
          <c:idx val="10"/>
          <c:order val="10"/>
          <c:tx>
            <c:strRef>
              <c:f>Taul1!$A$12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Taul1!$B$12:$J$12</c:f>
              <c:numCache>
                <c:formatCode>0.0\ %</c:formatCode>
                <c:ptCount val="9"/>
                <c:pt idx="0">
                  <c:v>9.2307692307692313E-2</c:v>
                </c:pt>
                <c:pt idx="1">
                  <c:v>0.32307692307692309</c:v>
                </c:pt>
                <c:pt idx="2">
                  <c:v>0.41538461538461541</c:v>
                </c:pt>
                <c:pt idx="3">
                  <c:v>0.50769230769230766</c:v>
                </c:pt>
                <c:pt idx="4">
                  <c:v>0.43076923076923079</c:v>
                </c:pt>
                <c:pt idx="5">
                  <c:v>0.1076923076923077</c:v>
                </c:pt>
                <c:pt idx="6">
                  <c:v>0.12307692307692308</c:v>
                </c:pt>
                <c:pt idx="7">
                  <c:v>9.2307692307692313E-2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1A-4EB6-B321-3FA88A24D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53891144710903E-4"/>
          <c:y val="0.91658425352496242"/>
          <c:w val="0.89999991040422034"/>
          <c:h val="6.0190252291873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0.22058823529411764</c:v>
                </c:pt>
                <c:pt idx="1">
                  <c:v>0.30882352941176472</c:v>
                </c:pt>
                <c:pt idx="2">
                  <c:v>0.47058823529411764</c:v>
                </c:pt>
                <c:pt idx="3">
                  <c:v>0.44117647058823528</c:v>
                </c:pt>
                <c:pt idx="4">
                  <c:v>0.47058823529411764</c:v>
                </c:pt>
                <c:pt idx="5">
                  <c:v>0.44117647058823528</c:v>
                </c:pt>
                <c:pt idx="6">
                  <c:v>0.4264705882352941</c:v>
                </c:pt>
                <c:pt idx="7">
                  <c:v>0.48529411764705882</c:v>
                </c:pt>
                <c:pt idx="8">
                  <c:v>8.8235294117647065E-2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5.8823529411764705E-2</c:v>
                </c:pt>
                <c:pt idx="1">
                  <c:v>0.10294117647058823</c:v>
                </c:pt>
                <c:pt idx="2">
                  <c:v>0.17647058823529413</c:v>
                </c:pt>
                <c:pt idx="3">
                  <c:v>0.27941176470588236</c:v>
                </c:pt>
                <c:pt idx="4">
                  <c:v>0.19117647058823528</c:v>
                </c:pt>
                <c:pt idx="5">
                  <c:v>4.4117647058823532E-2</c:v>
                </c:pt>
                <c:pt idx="6">
                  <c:v>4.4117647058823532E-2</c:v>
                </c:pt>
                <c:pt idx="7">
                  <c:v>1.4705882352941176E-2</c:v>
                </c:pt>
                <c:pt idx="8">
                  <c:v>4.4117647058823532E-2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</c:v>
                </c:pt>
                <c:pt idx="1">
                  <c:v>1.4705882352941176E-2</c:v>
                </c:pt>
                <c:pt idx="2">
                  <c:v>8.8235294117647065E-2</c:v>
                </c:pt>
                <c:pt idx="3">
                  <c:v>5.8823529411764705E-2</c:v>
                </c:pt>
                <c:pt idx="4">
                  <c:v>5.8823529411764705E-2</c:v>
                </c:pt>
                <c:pt idx="5">
                  <c:v>4.4117647058823532E-2</c:v>
                </c:pt>
                <c:pt idx="6">
                  <c:v>0</c:v>
                </c:pt>
                <c:pt idx="7">
                  <c:v>1.4705882352941176E-2</c:v>
                </c:pt>
                <c:pt idx="8">
                  <c:v>1.4705882352941176E-2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0.72058823529411764</c:v>
                      </c:pt>
                      <c:pt idx="1">
                        <c:v>0.57352941176470584</c:v>
                      </c:pt>
                      <c:pt idx="2">
                        <c:v>0.26470588235294118</c:v>
                      </c:pt>
                      <c:pt idx="3">
                        <c:v>0.22058823529411764</c:v>
                      </c:pt>
                      <c:pt idx="4">
                        <c:v>0.27941176470588236</c:v>
                      </c:pt>
                      <c:pt idx="5">
                        <c:v>0.47058823529411764</c:v>
                      </c:pt>
                      <c:pt idx="6">
                        <c:v>0.52941176470588236</c:v>
                      </c:pt>
                      <c:pt idx="7">
                        <c:v>0.48529411764705882</c:v>
                      </c:pt>
                      <c:pt idx="8">
                        <c:v>0.8529411764705882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811039327520894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5.8823529411764705E-2</c:v>
                </c:pt>
                <c:pt idx="1">
                  <c:v>0.11764705882352941</c:v>
                </c:pt>
                <c:pt idx="2">
                  <c:v>0.26470588235294118</c:v>
                </c:pt>
                <c:pt idx="3">
                  <c:v>0.33823529411764708</c:v>
                </c:pt>
                <c:pt idx="4">
                  <c:v>0.25</c:v>
                </c:pt>
                <c:pt idx="5">
                  <c:v>8.8235294117647065E-2</c:v>
                </c:pt>
                <c:pt idx="6">
                  <c:v>4.4117647058823532E-2</c:v>
                </c:pt>
                <c:pt idx="7">
                  <c:v>2.9411764705882353E-2</c:v>
                </c:pt>
                <c:pt idx="8">
                  <c:v>5.8823529411764705E-2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4.2253521126760563E-2</c:v>
                </c:pt>
                <c:pt idx="1">
                  <c:v>8.4507042253521125E-2</c:v>
                </c:pt>
                <c:pt idx="2">
                  <c:v>0.352112676056338</c:v>
                </c:pt>
                <c:pt idx="3">
                  <c:v>0.40845070422535207</c:v>
                </c:pt>
                <c:pt idx="4">
                  <c:v>0.38028169014084506</c:v>
                </c:pt>
                <c:pt idx="5">
                  <c:v>0.12676056338028169</c:v>
                </c:pt>
                <c:pt idx="6">
                  <c:v>2.8169014084507043E-2</c:v>
                </c:pt>
                <c:pt idx="7">
                  <c:v>7.0422535211267609E-2</c:v>
                </c:pt>
                <c:pt idx="8">
                  <c:v>5.6338028169014086E-2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4.6875E-2</c:v>
                </c:pt>
                <c:pt idx="1">
                  <c:v>0.125</c:v>
                </c:pt>
                <c:pt idx="2">
                  <c:v>0.28125</c:v>
                </c:pt>
                <c:pt idx="3">
                  <c:v>0.4375</c:v>
                </c:pt>
                <c:pt idx="4">
                  <c:v>0.375</c:v>
                </c:pt>
                <c:pt idx="5">
                  <c:v>0.15625</c:v>
                </c:pt>
                <c:pt idx="6">
                  <c:v>9.375E-2</c:v>
                </c:pt>
                <c:pt idx="7">
                  <c:v>6.25E-2</c:v>
                </c:pt>
                <c:pt idx="8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57-4F82-8E1C-6D74143CE1FB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7.6923076923076927E-2</c:v>
                </c:pt>
                <c:pt idx="1">
                  <c:v>0.12820512820512819</c:v>
                </c:pt>
                <c:pt idx="2">
                  <c:v>0.25641025641025639</c:v>
                </c:pt>
                <c:pt idx="3">
                  <c:v>0.42307692307692307</c:v>
                </c:pt>
                <c:pt idx="4">
                  <c:v>0.21794871794871795</c:v>
                </c:pt>
                <c:pt idx="5">
                  <c:v>0.12820512820512819</c:v>
                </c:pt>
                <c:pt idx="6">
                  <c:v>0.11538461538461539</c:v>
                </c:pt>
                <c:pt idx="7">
                  <c:v>7.6923076923076927E-2</c:v>
                </c:pt>
                <c:pt idx="8">
                  <c:v>0.11538461538461538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5-4D39-BDBA-89898717C004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</c:v>
                </c:pt>
                <c:pt idx="1">
                  <c:v>0.12068965517241378</c:v>
                </c:pt>
                <c:pt idx="2">
                  <c:v>0.20689655172413796</c:v>
                </c:pt>
                <c:pt idx="3">
                  <c:v>0.31034482758620691</c:v>
                </c:pt>
                <c:pt idx="4">
                  <c:v>0.22413793103448276</c:v>
                </c:pt>
                <c:pt idx="5">
                  <c:v>0.10344827586206898</c:v>
                </c:pt>
                <c:pt idx="6">
                  <c:v>1.7241379310344827E-2</c:v>
                </c:pt>
                <c:pt idx="7">
                  <c:v>0.10344827586206896</c:v>
                </c:pt>
                <c:pt idx="8">
                  <c:v>3.4482758620689655E-2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1-4A33-A8A2-A2F1B44F5573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4.6153846153846156E-2</c:v>
                </c:pt>
                <c:pt idx="1">
                  <c:v>0.1076923076923077</c:v>
                </c:pt>
                <c:pt idx="2">
                  <c:v>0.26153846153846155</c:v>
                </c:pt>
                <c:pt idx="3">
                  <c:v>0.43076923076923079</c:v>
                </c:pt>
                <c:pt idx="4">
                  <c:v>0.24615384615384617</c:v>
                </c:pt>
                <c:pt idx="5">
                  <c:v>0.12307692307692308</c:v>
                </c:pt>
                <c:pt idx="6">
                  <c:v>4.6153846153846156E-2</c:v>
                </c:pt>
                <c:pt idx="7">
                  <c:v>0.18461538461538463</c:v>
                </c:pt>
                <c:pt idx="8">
                  <c:v>6.1538461538461542E-2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B-43AC-AB46-A1821926A0F2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2.7397260273972601E-2</c:v>
                </c:pt>
                <c:pt idx="1">
                  <c:v>0.1095890410958904</c:v>
                </c:pt>
                <c:pt idx="2">
                  <c:v>0.34246575342465752</c:v>
                </c:pt>
                <c:pt idx="3">
                  <c:v>0.50684931506849318</c:v>
                </c:pt>
                <c:pt idx="4">
                  <c:v>0.31506849315068491</c:v>
                </c:pt>
                <c:pt idx="5">
                  <c:v>0.1095890410958904</c:v>
                </c:pt>
                <c:pt idx="6">
                  <c:v>4.1095890410958902E-2</c:v>
                </c:pt>
                <c:pt idx="7">
                  <c:v>0.1095890410958904</c:v>
                </c:pt>
                <c:pt idx="8">
                  <c:v>6.8493150684931503E-2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8E-4297-A658-BF23AD1CC757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1.4705882352941176E-2</c:v>
                </c:pt>
                <c:pt idx="1">
                  <c:v>0.10294117647058823</c:v>
                </c:pt>
                <c:pt idx="2">
                  <c:v>0.26470588235294118</c:v>
                </c:pt>
                <c:pt idx="3">
                  <c:v>0.38235294117647062</c:v>
                </c:pt>
                <c:pt idx="4">
                  <c:v>0.27941176470588236</c:v>
                </c:pt>
                <c:pt idx="5">
                  <c:v>0.13235294117647059</c:v>
                </c:pt>
                <c:pt idx="6">
                  <c:v>5.8823529411764705E-2</c:v>
                </c:pt>
                <c:pt idx="7">
                  <c:v>0.10294117647058823</c:v>
                </c:pt>
                <c:pt idx="8">
                  <c:v>4.4117647058823525E-2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6-4D5E-8065-054DBA34D118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7.6923076923076913E-2</c:v>
                </c:pt>
                <c:pt idx="1">
                  <c:v>0.14102564102564102</c:v>
                </c:pt>
                <c:pt idx="2">
                  <c:v>0.28205128205128205</c:v>
                </c:pt>
                <c:pt idx="3">
                  <c:v>0.39743589743589747</c:v>
                </c:pt>
                <c:pt idx="4">
                  <c:v>0.32051282051282048</c:v>
                </c:pt>
                <c:pt idx="5">
                  <c:v>6.4102564102564097E-2</c:v>
                </c:pt>
                <c:pt idx="6">
                  <c:v>5.128205128205128E-2</c:v>
                </c:pt>
                <c:pt idx="7">
                  <c:v>0.10256410256410256</c:v>
                </c:pt>
                <c:pt idx="8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8-479F-B00C-DC7CD5C83291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9.5890410958904104E-2</c:v>
                </c:pt>
                <c:pt idx="1">
                  <c:v>0.12328767123287671</c:v>
                </c:pt>
                <c:pt idx="2">
                  <c:v>0.31506849315068491</c:v>
                </c:pt>
                <c:pt idx="3">
                  <c:v>0.35616438356164382</c:v>
                </c:pt>
                <c:pt idx="4">
                  <c:v>0.34246575342465752</c:v>
                </c:pt>
                <c:pt idx="5">
                  <c:v>0.12328767123287671</c:v>
                </c:pt>
                <c:pt idx="6">
                  <c:v>8.2191780821917804E-2</c:v>
                </c:pt>
                <c:pt idx="7">
                  <c:v>9.5890410958904104E-2</c:v>
                </c:pt>
                <c:pt idx="8">
                  <c:v>5.4794520547945202E-2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72-4881-8F60-6316882311C6}"/>
            </c:ext>
          </c:extLst>
        </c:ser>
        <c:ser>
          <c:idx val="10"/>
          <c:order val="10"/>
          <c:tx>
            <c:strRef>
              <c:f>Taul1!$A$12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Taul1!$B$12:$J$12</c:f>
              <c:numCache>
                <c:formatCode>0.0\ %</c:formatCode>
                <c:ptCount val="9"/>
                <c:pt idx="0">
                  <c:v>2.8571428571428571E-2</c:v>
                </c:pt>
                <c:pt idx="1">
                  <c:v>0.17142857142857143</c:v>
                </c:pt>
                <c:pt idx="2">
                  <c:v>0.42857142857142855</c:v>
                </c:pt>
                <c:pt idx="3">
                  <c:v>0.3571428571428571</c:v>
                </c:pt>
                <c:pt idx="4">
                  <c:v>0.31428571428571428</c:v>
                </c:pt>
                <c:pt idx="5">
                  <c:v>0.12857142857142859</c:v>
                </c:pt>
                <c:pt idx="6">
                  <c:v>8.5714285714285715E-2</c:v>
                </c:pt>
                <c:pt idx="7">
                  <c:v>9.9999999999999992E-2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FA-4DF1-87E1-C1B7CDBE3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55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29203923578387E-3"/>
          <c:y val="0.92438582876080655"/>
          <c:w val="0.6189224942748297"/>
          <c:h val="7.5614171239193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2.6578073089700997E-2</c:v>
                </c:pt>
                <c:pt idx="1">
                  <c:v>0.27574750830564781</c:v>
                </c:pt>
                <c:pt idx="2">
                  <c:v>0.48837209302325579</c:v>
                </c:pt>
                <c:pt idx="3">
                  <c:v>0.18604651162790697</c:v>
                </c:pt>
                <c:pt idx="4">
                  <c:v>2.3255813953488372E-2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1.1764705882352941E-2</c:v>
                </c:pt>
                <c:pt idx="1">
                  <c:v>0.23529411764705882</c:v>
                </c:pt>
                <c:pt idx="2">
                  <c:v>0.54705882352941182</c:v>
                </c:pt>
                <c:pt idx="3">
                  <c:v>0.16470588235294117</c:v>
                </c:pt>
                <c:pt idx="4">
                  <c:v>4.1176470588235294E-2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1.9230769230769232E-2</c:v>
                </c:pt>
                <c:pt idx="1">
                  <c:v>0.23076923076923078</c:v>
                </c:pt>
                <c:pt idx="2">
                  <c:v>0.40384615384615385</c:v>
                </c:pt>
                <c:pt idx="3">
                  <c:v>0.26923076923076922</c:v>
                </c:pt>
                <c:pt idx="4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2-4ECF-A549-4593EFB01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3.3222591362126248E-2</c:v>
                </c:pt>
                <c:pt idx="1">
                  <c:v>0.2857142857142857</c:v>
                </c:pt>
                <c:pt idx="2">
                  <c:v>0.48172757475083056</c:v>
                </c:pt>
                <c:pt idx="3">
                  <c:v>0.17607973421926909</c:v>
                </c:pt>
                <c:pt idx="4">
                  <c:v>2.3255813953488372E-2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1.1764705882352941E-2</c:v>
                </c:pt>
                <c:pt idx="1">
                  <c:v>0.2411764705882353</c:v>
                </c:pt>
                <c:pt idx="2">
                  <c:v>0.52352941176470591</c:v>
                </c:pt>
                <c:pt idx="3">
                  <c:v>0.19411764705882353</c:v>
                </c:pt>
                <c:pt idx="4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1.9230769230769232E-2</c:v>
                </c:pt>
                <c:pt idx="1">
                  <c:v>0.21153846153846154</c:v>
                </c:pt>
                <c:pt idx="2">
                  <c:v>0.40384615384615385</c:v>
                </c:pt>
                <c:pt idx="3">
                  <c:v>0.30769230769230771</c:v>
                </c:pt>
                <c:pt idx="4">
                  <c:v>5.7692307692307696E-2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2-4ECF-A549-4593EFB01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5.3156146179401995E-2</c:v>
                </c:pt>
                <c:pt idx="1">
                  <c:v>0.26578073089700999</c:v>
                </c:pt>
                <c:pt idx="2">
                  <c:v>0.45182724252491696</c:v>
                </c:pt>
                <c:pt idx="3">
                  <c:v>0.19601328903654486</c:v>
                </c:pt>
                <c:pt idx="4">
                  <c:v>3.3222591362126248E-2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1.1764705882352941E-2</c:v>
                </c:pt>
                <c:pt idx="1">
                  <c:v>0.2411764705882353</c:v>
                </c:pt>
                <c:pt idx="2">
                  <c:v>0.49411764705882355</c:v>
                </c:pt>
                <c:pt idx="3">
                  <c:v>0.22352941176470589</c:v>
                </c:pt>
                <c:pt idx="4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</c:v>
                </c:pt>
                <c:pt idx="1">
                  <c:v>0.23076923076923078</c:v>
                </c:pt>
                <c:pt idx="2">
                  <c:v>0.44230769230769229</c:v>
                </c:pt>
                <c:pt idx="3">
                  <c:v>0.28846153846153844</c:v>
                </c:pt>
                <c:pt idx="4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2-4ECF-A549-4593EFB01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0.15946843853820597</c:v>
                </c:pt>
                <c:pt idx="1">
                  <c:v>4.9833887043189369E-2</c:v>
                </c:pt>
                <c:pt idx="2">
                  <c:v>0.19269102990033224</c:v>
                </c:pt>
                <c:pt idx="3">
                  <c:v>0.10963455149501661</c:v>
                </c:pt>
                <c:pt idx="4">
                  <c:v>0.48837209302325579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0.22941176470588234</c:v>
                </c:pt>
                <c:pt idx="1">
                  <c:v>5.2941176470588235E-2</c:v>
                </c:pt>
                <c:pt idx="2">
                  <c:v>0.27647058823529413</c:v>
                </c:pt>
                <c:pt idx="3">
                  <c:v>0.11176470588235295</c:v>
                </c:pt>
                <c:pt idx="4">
                  <c:v>0.32941176470588235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9-4251-86C8-D784D2EAA71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0.30769230769230771</c:v>
                </c:pt>
                <c:pt idx="1">
                  <c:v>9.6153846153846159E-2</c:v>
                </c:pt>
                <c:pt idx="2">
                  <c:v>0.19230769230769232</c:v>
                </c:pt>
                <c:pt idx="3">
                  <c:v>5.7692307692307696E-2</c:v>
                </c:pt>
                <c:pt idx="4">
                  <c:v>0.34615384615384615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1-4FBE-8543-10781ED22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9.634551495016612E-2</c:v>
                </c:pt>
                <c:pt idx="1">
                  <c:v>8.3056478405315617E-2</c:v>
                </c:pt>
                <c:pt idx="2">
                  <c:v>0.82059800664451832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0.18235294117647058</c:v>
                </c:pt>
                <c:pt idx="1">
                  <c:v>8.2352941176470587E-2</c:v>
                </c:pt>
                <c:pt idx="2">
                  <c:v>0.73529411764705888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F-4AB5-B81C-90E5F6056A2C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0.15384615384615385</c:v>
                </c:pt>
                <c:pt idx="1">
                  <c:v>9.6153846153846159E-2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6-496F-8204-7286097FF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0.30232558139534882</c:v>
                </c:pt>
                <c:pt idx="1">
                  <c:v>0.36544850498338871</c:v>
                </c:pt>
                <c:pt idx="2">
                  <c:v>0.33222591362126247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0.22352941176470589</c:v>
                </c:pt>
                <c:pt idx="1">
                  <c:v>0.39411764705882352</c:v>
                </c:pt>
                <c:pt idx="2">
                  <c:v>0.38235294117647056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8-4FF1-BCE0-8DDAF104367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0.13461538461538461</c:v>
                </c:pt>
                <c:pt idx="1">
                  <c:v>0.28846153846153844</c:v>
                </c:pt>
                <c:pt idx="2">
                  <c:v>0.57692307692307687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8-4FF1-BCE0-8DDAF1043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0.12287334593572778</c:v>
                </c:pt>
                <c:pt idx="1">
                  <c:v>0.17769376181474481</c:v>
                </c:pt>
                <c:pt idx="2">
                  <c:v>0.5103969754253308</c:v>
                </c:pt>
                <c:pt idx="3">
                  <c:v>0.1890359168241966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6.8.20202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Taul1!$C$2:$C$5</c:f>
              <c:numCache>
                <c:formatCode>0.0\ %</c:formatCode>
                <c:ptCount val="4"/>
                <c:pt idx="0">
                  <c:v>0.15887850467289719</c:v>
                </c:pt>
                <c:pt idx="1">
                  <c:v>0.28037383177570091</c:v>
                </c:pt>
                <c:pt idx="2">
                  <c:v>0.33411214953271029</c:v>
                </c:pt>
                <c:pt idx="3">
                  <c:v>0.22663551401869159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4-4B8C-BD85-24999C251CA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Taul1!$D$2:$D$5</c:f>
              <c:numCache>
                <c:formatCode>0.0\ %</c:formatCode>
                <c:ptCount val="4"/>
                <c:pt idx="0">
                  <c:v>0.19861830742659758</c:v>
                </c:pt>
                <c:pt idx="1">
                  <c:v>0.15544041450777202</c:v>
                </c:pt>
                <c:pt idx="2">
                  <c:v>0.4680483592400691</c:v>
                </c:pt>
                <c:pt idx="3">
                  <c:v>0.17789291882556132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5-4BE8-B0DD-06E7BA2CD48F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Taul1!$E$2:$E$5</c:f>
              <c:numCache>
                <c:formatCode>0.0\ %</c:formatCode>
                <c:ptCount val="4"/>
                <c:pt idx="0">
                  <c:v>0.20362903225806453</c:v>
                </c:pt>
                <c:pt idx="1">
                  <c:v>0.16129032258064516</c:v>
                </c:pt>
                <c:pt idx="2">
                  <c:v>0.45967741935483869</c:v>
                </c:pt>
                <c:pt idx="3">
                  <c:v>0.17540322580645162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15-4BE8-B0DD-06E7BA2CD48F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Taul1!$F$2:$F$5</c:f>
              <c:numCache>
                <c:formatCode>0.0\ %</c:formatCode>
                <c:ptCount val="4"/>
                <c:pt idx="0">
                  <c:v>0.21052631578947367</c:v>
                </c:pt>
                <c:pt idx="1">
                  <c:v>0.18045112781954886</c:v>
                </c:pt>
                <c:pt idx="2">
                  <c:v>0.40601503759398494</c:v>
                </c:pt>
                <c:pt idx="3">
                  <c:v>0.20300751879699247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15-4BE8-B0DD-06E7BA2CD48F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Taul1!$G$2:$G$5</c:f>
              <c:numCache>
                <c:formatCode>0.0\ %</c:formatCode>
                <c:ptCount val="4"/>
                <c:pt idx="0">
                  <c:v>0.31548757170172081</c:v>
                </c:pt>
                <c:pt idx="1">
                  <c:v>0.24665391969407266</c:v>
                </c:pt>
                <c:pt idx="2">
                  <c:v>0.18164435946462715</c:v>
                </c:pt>
                <c:pt idx="3">
                  <c:v>0.25621414913957935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30-4552-8B83-EE73ED470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0.26578073089700999</c:v>
                </c:pt>
                <c:pt idx="1">
                  <c:v>0.27242524916943522</c:v>
                </c:pt>
                <c:pt idx="2">
                  <c:v>0.19269102990033224</c:v>
                </c:pt>
                <c:pt idx="3">
                  <c:v>0.26910299003322258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Taul1!$C$2:$C$5</c:f>
              <c:numCache>
                <c:formatCode>0.0\ %</c:formatCode>
                <c:ptCount val="4"/>
                <c:pt idx="0">
                  <c:v>0.36470588235294116</c:v>
                </c:pt>
                <c:pt idx="1">
                  <c:v>0.21764705882352942</c:v>
                </c:pt>
                <c:pt idx="2">
                  <c:v>0.17647058823529413</c:v>
                </c:pt>
                <c:pt idx="3">
                  <c:v>0.2411764705882353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6-4312-98D8-D6DCB7DB2FE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Taul1!$D$2:$D$5</c:f>
              <c:numCache>
                <c:formatCode>0.0\ %</c:formatCode>
                <c:ptCount val="4"/>
                <c:pt idx="0">
                  <c:v>0.44230769230769229</c:v>
                </c:pt>
                <c:pt idx="1">
                  <c:v>0.19230769230769232</c:v>
                </c:pt>
                <c:pt idx="2">
                  <c:v>0.13461538461538461</c:v>
                </c:pt>
                <c:pt idx="3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6-4312-98D8-D6DCB7DB2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0.35880398671096347</c:v>
                </c:pt>
                <c:pt idx="1">
                  <c:v>0.30564784053156147</c:v>
                </c:pt>
                <c:pt idx="2">
                  <c:v>0.32225913621262459</c:v>
                </c:pt>
                <c:pt idx="3">
                  <c:v>0.38538205980066448</c:v>
                </c:pt>
                <c:pt idx="4">
                  <c:v>0.40531561461794019</c:v>
                </c:pt>
                <c:pt idx="5">
                  <c:v>0.25913621262458469</c:v>
                </c:pt>
                <c:pt idx="6">
                  <c:v>0.39202657807308972</c:v>
                </c:pt>
                <c:pt idx="7">
                  <c:v>0.33887043189368771</c:v>
                </c:pt>
                <c:pt idx="8">
                  <c:v>0.15946843853820597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0.11960132890365449</c:v>
                </c:pt>
                <c:pt idx="1">
                  <c:v>9.9667774086378738E-2</c:v>
                </c:pt>
                <c:pt idx="2">
                  <c:v>0.17607973421926909</c:v>
                </c:pt>
                <c:pt idx="3">
                  <c:v>0.2292358803986711</c:v>
                </c:pt>
                <c:pt idx="4">
                  <c:v>0.12292358803986711</c:v>
                </c:pt>
                <c:pt idx="5">
                  <c:v>4.6511627906976744E-2</c:v>
                </c:pt>
                <c:pt idx="6">
                  <c:v>7.6411960132890366E-2</c:v>
                </c:pt>
                <c:pt idx="7">
                  <c:v>9.3023255813953487E-2</c:v>
                </c:pt>
                <c:pt idx="8">
                  <c:v>7.6411960132890366E-2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3.3222591362126248E-2</c:v>
                </c:pt>
                <c:pt idx="1">
                  <c:v>2.9900332225913623E-2</c:v>
                </c:pt>
                <c:pt idx="2">
                  <c:v>7.9734219269102985E-2</c:v>
                </c:pt>
                <c:pt idx="3">
                  <c:v>0.15614617940199335</c:v>
                </c:pt>
                <c:pt idx="4">
                  <c:v>5.647840531561462E-2</c:v>
                </c:pt>
                <c:pt idx="5">
                  <c:v>1.3289036544850499E-2</c:v>
                </c:pt>
                <c:pt idx="6">
                  <c:v>1.6611295681063124E-2</c:v>
                </c:pt>
                <c:pt idx="7">
                  <c:v>1.6611295681063124E-2</c:v>
                </c:pt>
                <c:pt idx="8">
                  <c:v>3.6544850498338874E-2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0.48837209302325579</c:v>
                      </c:pt>
                      <c:pt idx="1">
                        <c:v>0.56478405315614622</c:v>
                      </c:pt>
                      <c:pt idx="2">
                        <c:v>0.42192691029900331</c:v>
                      </c:pt>
                      <c:pt idx="3">
                        <c:v>0.2292358803986711</c:v>
                      </c:pt>
                      <c:pt idx="4">
                        <c:v>0.41528239202657807</c:v>
                      </c:pt>
                      <c:pt idx="5">
                        <c:v>0.68106312292358806</c:v>
                      </c:pt>
                      <c:pt idx="6">
                        <c:v>0.51495016611295685</c:v>
                      </c:pt>
                      <c:pt idx="7">
                        <c:v>0.55149501661129563</c:v>
                      </c:pt>
                      <c:pt idx="8">
                        <c:v>0.72757475083056478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55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78793028833833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0.15282392026578073</c:v>
                </c:pt>
                <c:pt idx="1">
                  <c:v>0.12956810631229237</c:v>
                </c:pt>
                <c:pt idx="2">
                  <c:v>0.2558139534883721</c:v>
                </c:pt>
                <c:pt idx="3">
                  <c:v>0.38538205980066442</c:v>
                </c:pt>
                <c:pt idx="4">
                  <c:v>0.17940199335548174</c:v>
                </c:pt>
                <c:pt idx="5">
                  <c:v>5.9800664451827246E-2</c:v>
                </c:pt>
                <c:pt idx="6">
                  <c:v>9.3023255813953487E-2</c:v>
                </c:pt>
                <c:pt idx="7">
                  <c:v>0.10963455149501661</c:v>
                </c:pt>
                <c:pt idx="8">
                  <c:v>0.11295681063122924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8.3333333333333329E-2</c:v>
                </c:pt>
                <c:pt idx="1">
                  <c:v>0.16987179487179488</c:v>
                </c:pt>
                <c:pt idx="2">
                  <c:v>0.30769230769230771</c:v>
                </c:pt>
                <c:pt idx="3">
                  <c:v>0.48076923076923078</c:v>
                </c:pt>
                <c:pt idx="4">
                  <c:v>0.25641025641025639</c:v>
                </c:pt>
                <c:pt idx="5">
                  <c:v>0.10576923076923077</c:v>
                </c:pt>
                <c:pt idx="6">
                  <c:v>0.125</c:v>
                </c:pt>
                <c:pt idx="7">
                  <c:v>0.12820512820512819</c:v>
                </c:pt>
                <c:pt idx="8">
                  <c:v>0.11538461538461539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9.0579710144927536E-2</c:v>
                </c:pt>
                <c:pt idx="1">
                  <c:v>0.17028985507246375</c:v>
                </c:pt>
                <c:pt idx="2">
                  <c:v>0.28623188405797101</c:v>
                </c:pt>
                <c:pt idx="3">
                  <c:v>0.54710144927536231</c:v>
                </c:pt>
                <c:pt idx="4">
                  <c:v>0.26811594202898553</c:v>
                </c:pt>
                <c:pt idx="5">
                  <c:v>0.11231884057971014</c:v>
                </c:pt>
                <c:pt idx="6">
                  <c:v>0.13768115942028986</c:v>
                </c:pt>
                <c:pt idx="7">
                  <c:v>0.11956521739130435</c:v>
                </c:pt>
                <c:pt idx="8">
                  <c:v>0.11956521739130435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3-4BDA-BB0C-80DA61B64D94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0.14634146341463414</c:v>
                </c:pt>
                <c:pt idx="1">
                  <c:v>0.21646341463414634</c:v>
                </c:pt>
                <c:pt idx="2">
                  <c:v>0.28963414634146345</c:v>
                </c:pt>
                <c:pt idx="3">
                  <c:v>0.53353658536585358</c:v>
                </c:pt>
                <c:pt idx="4">
                  <c:v>0.28353658536585369</c:v>
                </c:pt>
                <c:pt idx="5">
                  <c:v>9.7560975609756101E-2</c:v>
                </c:pt>
                <c:pt idx="6">
                  <c:v>0.10060975609756098</c:v>
                </c:pt>
                <c:pt idx="7">
                  <c:v>9.7560975609756101E-2</c:v>
                </c:pt>
                <c:pt idx="8">
                  <c:v>0.10975609756097561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2-406B-BE9E-D9CB72F00E59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0.11016949152542373</c:v>
                </c:pt>
                <c:pt idx="1">
                  <c:v>0.1864406779661017</c:v>
                </c:pt>
                <c:pt idx="2">
                  <c:v>0.25</c:v>
                </c:pt>
                <c:pt idx="3">
                  <c:v>0.5</c:v>
                </c:pt>
                <c:pt idx="4">
                  <c:v>0.27542372881355931</c:v>
                </c:pt>
                <c:pt idx="5">
                  <c:v>0.11016949152542373</c:v>
                </c:pt>
                <c:pt idx="6">
                  <c:v>3.8135593220338986E-2</c:v>
                </c:pt>
                <c:pt idx="7">
                  <c:v>0.13983050847457629</c:v>
                </c:pt>
                <c:pt idx="8">
                  <c:v>8.4745762711864403E-2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2-47AF-B05E-3277597ADDEC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0.11224489795918367</c:v>
                </c:pt>
                <c:pt idx="1">
                  <c:v>0.18707482993197277</c:v>
                </c:pt>
                <c:pt idx="2">
                  <c:v>0.23469387755102042</c:v>
                </c:pt>
                <c:pt idx="3">
                  <c:v>0.47619047619047616</c:v>
                </c:pt>
                <c:pt idx="4">
                  <c:v>0.26190476190476192</c:v>
                </c:pt>
                <c:pt idx="5">
                  <c:v>8.5034013605442188E-2</c:v>
                </c:pt>
                <c:pt idx="6">
                  <c:v>3.4013605442176867E-2</c:v>
                </c:pt>
                <c:pt idx="7">
                  <c:v>0.14285714285714285</c:v>
                </c:pt>
                <c:pt idx="8">
                  <c:v>8.5034013605442188E-2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7-44B1-B345-08A90D403348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0.14012738853503184</c:v>
                </c:pt>
                <c:pt idx="1">
                  <c:v>0.19108280254777071</c:v>
                </c:pt>
                <c:pt idx="2">
                  <c:v>0.28025477707006369</c:v>
                </c:pt>
                <c:pt idx="3">
                  <c:v>0.47452229299363058</c:v>
                </c:pt>
                <c:pt idx="4">
                  <c:v>0.27070063694267515</c:v>
                </c:pt>
                <c:pt idx="5">
                  <c:v>9.5541401273885343E-2</c:v>
                </c:pt>
                <c:pt idx="6">
                  <c:v>6.0509554140127389E-2</c:v>
                </c:pt>
                <c:pt idx="7">
                  <c:v>0.14968152866242038</c:v>
                </c:pt>
                <c:pt idx="8">
                  <c:v>0.10509554140127389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B9-479A-AF1C-83B178F50E23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0.13864306784660768</c:v>
                </c:pt>
                <c:pt idx="1">
                  <c:v>0.21828908554572274</c:v>
                </c:pt>
                <c:pt idx="2">
                  <c:v>0.29793510324483774</c:v>
                </c:pt>
                <c:pt idx="3">
                  <c:v>0.51327433628318586</c:v>
                </c:pt>
                <c:pt idx="4">
                  <c:v>0.30088495575221241</c:v>
                </c:pt>
                <c:pt idx="5">
                  <c:v>9.7345132743362831E-2</c:v>
                </c:pt>
                <c:pt idx="6">
                  <c:v>5.8997050147492625E-2</c:v>
                </c:pt>
                <c:pt idx="7">
                  <c:v>0.13569321533923304</c:v>
                </c:pt>
                <c:pt idx="8">
                  <c:v>0.10619469026548672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CC-4EC0-9900-BA777B631756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0.18508287292817679</c:v>
                </c:pt>
                <c:pt idx="1">
                  <c:v>0.22099447513812154</c:v>
                </c:pt>
                <c:pt idx="2">
                  <c:v>0.31767955801104975</c:v>
                </c:pt>
                <c:pt idx="3">
                  <c:v>0.48895027624309395</c:v>
                </c:pt>
                <c:pt idx="4">
                  <c:v>0.29281767955801102</c:v>
                </c:pt>
                <c:pt idx="5">
                  <c:v>8.5635359116022103E-2</c:v>
                </c:pt>
                <c:pt idx="6">
                  <c:v>8.011049723756905E-2</c:v>
                </c:pt>
                <c:pt idx="7">
                  <c:v>0.15193370165745856</c:v>
                </c:pt>
                <c:pt idx="8">
                  <c:v>8.8397790055248615E-2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F6-49C4-9766-AE2787D220A4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0.14117647058823529</c:v>
                </c:pt>
                <c:pt idx="1">
                  <c:v>0.22058823529411764</c:v>
                </c:pt>
                <c:pt idx="2">
                  <c:v>0.30588235294117649</c:v>
                </c:pt>
                <c:pt idx="3">
                  <c:v>0.45588235294117646</c:v>
                </c:pt>
                <c:pt idx="4">
                  <c:v>0.3</c:v>
                </c:pt>
                <c:pt idx="5">
                  <c:v>0.10882352941176471</c:v>
                </c:pt>
                <c:pt idx="6">
                  <c:v>9.1176470588235289E-2</c:v>
                </c:pt>
                <c:pt idx="7">
                  <c:v>0.12941176470588237</c:v>
                </c:pt>
                <c:pt idx="8">
                  <c:v>0.10588235294117648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1-4DAB-BDD9-FE07CBABBD27}"/>
            </c:ext>
          </c:extLst>
        </c:ser>
        <c:ser>
          <c:idx val="10"/>
          <c:order val="10"/>
          <c:tx>
            <c:strRef>
              <c:f>Taul1!$A$12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Taul1!$B$12:$J$12</c:f>
              <c:numCache>
                <c:formatCode>0.0\ %</c:formatCode>
                <c:ptCount val="9"/>
                <c:pt idx="0">
                  <c:v>0.1497005988023952</c:v>
                </c:pt>
                <c:pt idx="1">
                  <c:v>0.20658682634730541</c:v>
                </c:pt>
                <c:pt idx="2">
                  <c:v>0.30239520958083832</c:v>
                </c:pt>
                <c:pt idx="3">
                  <c:v>0.43413173652694614</c:v>
                </c:pt>
                <c:pt idx="4">
                  <c:v>0.30838323353293412</c:v>
                </c:pt>
                <c:pt idx="5">
                  <c:v>7.7844311377245512E-2</c:v>
                </c:pt>
                <c:pt idx="6">
                  <c:v>0.12275449101796407</c:v>
                </c:pt>
                <c:pt idx="7">
                  <c:v>0.1287425149700599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81-4795-BA8E-A57FC0AEE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658425352496242"/>
          <c:w val="0.89999991040422034"/>
          <c:h val="6.0190252291873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0.4823529411764706</c:v>
                </c:pt>
                <c:pt idx="1">
                  <c:v>0.37058823529411766</c:v>
                </c:pt>
                <c:pt idx="2">
                  <c:v>0.40588235294117647</c:v>
                </c:pt>
                <c:pt idx="3">
                  <c:v>0.40588235294117647</c:v>
                </c:pt>
                <c:pt idx="4">
                  <c:v>0.49411764705882355</c:v>
                </c:pt>
                <c:pt idx="5">
                  <c:v>0.3</c:v>
                </c:pt>
                <c:pt idx="6">
                  <c:v>0.62941176470588234</c:v>
                </c:pt>
                <c:pt idx="7">
                  <c:v>0.45294117647058824</c:v>
                </c:pt>
                <c:pt idx="8">
                  <c:v>0.28823529411764703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0.14705882352941177</c:v>
                </c:pt>
                <c:pt idx="1">
                  <c:v>0.11764705882352941</c:v>
                </c:pt>
                <c:pt idx="2">
                  <c:v>0.17058823529411765</c:v>
                </c:pt>
                <c:pt idx="3">
                  <c:v>0.23529411764705882</c:v>
                </c:pt>
                <c:pt idx="4">
                  <c:v>0.16470588235294117</c:v>
                </c:pt>
                <c:pt idx="5">
                  <c:v>4.7058823529411764E-2</c:v>
                </c:pt>
                <c:pt idx="6">
                  <c:v>6.4705882352941183E-2</c:v>
                </c:pt>
                <c:pt idx="7">
                  <c:v>8.8235294117647065E-2</c:v>
                </c:pt>
                <c:pt idx="8">
                  <c:v>0.10588235294117647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6.4705882352941183E-2</c:v>
                </c:pt>
                <c:pt idx="1">
                  <c:v>1.7647058823529412E-2</c:v>
                </c:pt>
                <c:pt idx="2">
                  <c:v>8.2352941176470587E-2</c:v>
                </c:pt>
                <c:pt idx="3">
                  <c:v>0.11176470588235295</c:v>
                </c:pt>
                <c:pt idx="4">
                  <c:v>3.5294117647058823E-2</c:v>
                </c:pt>
                <c:pt idx="5">
                  <c:v>1.1764705882352941E-2</c:v>
                </c:pt>
                <c:pt idx="6">
                  <c:v>5.8823529411764705E-3</c:v>
                </c:pt>
                <c:pt idx="7">
                  <c:v>5.8823529411764705E-3</c:v>
                </c:pt>
                <c:pt idx="8">
                  <c:v>3.5294117647058823E-2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0.30588235294117649</c:v>
                      </c:pt>
                      <c:pt idx="1">
                        <c:v>0.49411764705882355</c:v>
                      </c:pt>
                      <c:pt idx="2">
                        <c:v>0.3411764705882353</c:v>
                      </c:pt>
                      <c:pt idx="3">
                        <c:v>0.24705882352941178</c:v>
                      </c:pt>
                      <c:pt idx="4">
                        <c:v>0.30588235294117649</c:v>
                      </c:pt>
                      <c:pt idx="5">
                        <c:v>0.64117647058823535</c:v>
                      </c:pt>
                      <c:pt idx="6">
                        <c:v>0.3</c:v>
                      </c:pt>
                      <c:pt idx="7">
                        <c:v>0.45294117647058824</c:v>
                      </c:pt>
                      <c:pt idx="8">
                        <c:v>0.57058823529411762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500000000000001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78793028833833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0.21176470588235297</c:v>
                </c:pt>
                <c:pt idx="1">
                  <c:v>0.13529411764705881</c:v>
                </c:pt>
                <c:pt idx="2">
                  <c:v>0.25294117647058822</c:v>
                </c:pt>
                <c:pt idx="3">
                  <c:v>0.34705882352941175</c:v>
                </c:pt>
                <c:pt idx="4">
                  <c:v>0.2</c:v>
                </c:pt>
                <c:pt idx="5">
                  <c:v>5.8823529411764705E-2</c:v>
                </c:pt>
                <c:pt idx="6">
                  <c:v>7.0588235294117646E-2</c:v>
                </c:pt>
                <c:pt idx="7">
                  <c:v>9.4117647058823528E-2</c:v>
                </c:pt>
                <c:pt idx="8">
                  <c:v>0.14117647058823529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0.11834319526627218</c:v>
                </c:pt>
                <c:pt idx="1">
                  <c:v>0.19526627218934911</c:v>
                </c:pt>
                <c:pt idx="2">
                  <c:v>0.26035502958579881</c:v>
                </c:pt>
                <c:pt idx="3">
                  <c:v>0.53254437869822491</c:v>
                </c:pt>
                <c:pt idx="4">
                  <c:v>0.28402366863905326</c:v>
                </c:pt>
                <c:pt idx="5">
                  <c:v>6.5088757396449703E-2</c:v>
                </c:pt>
                <c:pt idx="6">
                  <c:v>0.14201183431952663</c:v>
                </c:pt>
                <c:pt idx="7">
                  <c:v>8.2840236686390539E-2</c:v>
                </c:pt>
                <c:pt idx="8">
                  <c:v>0.11242603550295857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8.9285714285714288E-2</c:v>
                </c:pt>
                <c:pt idx="1">
                  <c:v>0.20238095238095238</c:v>
                </c:pt>
                <c:pt idx="2">
                  <c:v>0.27380952380952378</c:v>
                </c:pt>
                <c:pt idx="3">
                  <c:v>0.54166666666666674</c:v>
                </c:pt>
                <c:pt idx="4">
                  <c:v>0.27976190476190477</c:v>
                </c:pt>
                <c:pt idx="5">
                  <c:v>6.5476190476190479E-2</c:v>
                </c:pt>
                <c:pt idx="6">
                  <c:v>0.10714285714285715</c:v>
                </c:pt>
                <c:pt idx="7">
                  <c:v>0.11904761904761904</c:v>
                </c:pt>
                <c:pt idx="8">
                  <c:v>0.1607142857142857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EF-46CD-90A4-D57A302BD3BC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7.179487179487179E-2</c:v>
                </c:pt>
                <c:pt idx="1">
                  <c:v>0.22051282051282051</c:v>
                </c:pt>
                <c:pt idx="2">
                  <c:v>0.241025641025641</c:v>
                </c:pt>
                <c:pt idx="3">
                  <c:v>0.58461538461538454</c:v>
                </c:pt>
                <c:pt idx="4">
                  <c:v>0.31282051282051282</c:v>
                </c:pt>
                <c:pt idx="5">
                  <c:v>0.1076923076923077</c:v>
                </c:pt>
                <c:pt idx="6">
                  <c:v>0.13846153846153847</c:v>
                </c:pt>
                <c:pt idx="7">
                  <c:v>0.13846153846153847</c:v>
                </c:pt>
                <c:pt idx="8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B-48DC-A8ED-66070D83F57D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0.15483870967741936</c:v>
                </c:pt>
                <c:pt idx="1">
                  <c:v>0.25161290322580648</c:v>
                </c:pt>
                <c:pt idx="2">
                  <c:v>0.23225806451612904</c:v>
                </c:pt>
                <c:pt idx="3">
                  <c:v>0.52258064516129032</c:v>
                </c:pt>
                <c:pt idx="4">
                  <c:v>0.24516129032258063</c:v>
                </c:pt>
                <c:pt idx="5">
                  <c:v>9.0322580645161299E-2</c:v>
                </c:pt>
                <c:pt idx="6">
                  <c:v>2.5806451612903226E-2</c:v>
                </c:pt>
                <c:pt idx="7">
                  <c:v>0.14193548387096774</c:v>
                </c:pt>
                <c:pt idx="8">
                  <c:v>0.13548387096774192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4-4083-9145-D551DCAC26D6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0.16393442622950818</c:v>
                </c:pt>
                <c:pt idx="1">
                  <c:v>0.26775956284153002</c:v>
                </c:pt>
                <c:pt idx="2">
                  <c:v>0.24043715846994534</c:v>
                </c:pt>
                <c:pt idx="3">
                  <c:v>0.54098360655737698</c:v>
                </c:pt>
                <c:pt idx="4">
                  <c:v>0.30601092896174864</c:v>
                </c:pt>
                <c:pt idx="5">
                  <c:v>9.2896174863387984E-2</c:v>
                </c:pt>
                <c:pt idx="6">
                  <c:v>3.825136612021858E-2</c:v>
                </c:pt>
                <c:pt idx="7">
                  <c:v>0.14754098360655737</c:v>
                </c:pt>
                <c:pt idx="8">
                  <c:v>0.13114754098360656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A-4CDC-AA67-EF2F7A28042C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0.14673913043478259</c:v>
                </c:pt>
                <c:pt idx="1">
                  <c:v>0.21195652173913043</c:v>
                </c:pt>
                <c:pt idx="2">
                  <c:v>0.2608695652173913</c:v>
                </c:pt>
                <c:pt idx="3">
                  <c:v>0.58695652173913038</c:v>
                </c:pt>
                <c:pt idx="4">
                  <c:v>0.27717391304347827</c:v>
                </c:pt>
                <c:pt idx="5">
                  <c:v>9.2391304347826081E-2</c:v>
                </c:pt>
                <c:pt idx="6">
                  <c:v>4.3478260869565216E-2</c:v>
                </c:pt>
                <c:pt idx="7">
                  <c:v>0.10869565217391304</c:v>
                </c:pt>
                <c:pt idx="8">
                  <c:v>0.15217391304347827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6-4F13-9096-DCF75989272A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0.15544041450777202</c:v>
                </c:pt>
                <c:pt idx="1">
                  <c:v>0.25388601036269431</c:v>
                </c:pt>
                <c:pt idx="2">
                  <c:v>0.31088082901554404</c:v>
                </c:pt>
                <c:pt idx="3">
                  <c:v>0.50777202072538863</c:v>
                </c:pt>
                <c:pt idx="4">
                  <c:v>0.32124352331606215</c:v>
                </c:pt>
                <c:pt idx="5">
                  <c:v>0.10362694300518134</c:v>
                </c:pt>
                <c:pt idx="6">
                  <c:v>5.6994818652849735E-2</c:v>
                </c:pt>
                <c:pt idx="7">
                  <c:v>0.10362694300518134</c:v>
                </c:pt>
                <c:pt idx="8">
                  <c:v>0.13471502590673576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9-422A-8975-BEB9C0C1EF55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0.19111111111111112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0.54222222222222216</c:v>
                </c:pt>
                <c:pt idx="4">
                  <c:v>0.35111111111111115</c:v>
                </c:pt>
                <c:pt idx="5">
                  <c:v>0.10222222222222223</c:v>
                </c:pt>
                <c:pt idx="6">
                  <c:v>6.6666666666666666E-2</c:v>
                </c:pt>
                <c:pt idx="7">
                  <c:v>0.11111111111111112</c:v>
                </c:pt>
                <c:pt idx="8">
                  <c:v>0.14222222222222222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E2-4CC3-B0FB-57CEB4540F3C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0.15897435897435896</c:v>
                </c:pt>
                <c:pt idx="1">
                  <c:v>0.27179487179487183</c:v>
                </c:pt>
                <c:pt idx="2">
                  <c:v>0.29230769230769232</c:v>
                </c:pt>
                <c:pt idx="3">
                  <c:v>0.43076923076923079</c:v>
                </c:pt>
                <c:pt idx="4">
                  <c:v>0.35384615384615381</c:v>
                </c:pt>
                <c:pt idx="5">
                  <c:v>9.7435897435897437E-2</c:v>
                </c:pt>
                <c:pt idx="6">
                  <c:v>0.11794871794871795</c:v>
                </c:pt>
                <c:pt idx="7">
                  <c:v>0.14871794871794872</c:v>
                </c:pt>
                <c:pt idx="8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63-494F-8610-626055374041}"/>
            </c:ext>
          </c:extLst>
        </c:ser>
        <c:ser>
          <c:idx val="10"/>
          <c:order val="10"/>
          <c:tx>
            <c:strRef>
              <c:f>Taul1!$A$12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Taul1!$B$12:$J$12</c:f>
              <c:numCache>
                <c:formatCode>0.0\ %</c:formatCode>
                <c:ptCount val="9"/>
                <c:pt idx="0">
                  <c:v>0.20202020202020202</c:v>
                </c:pt>
                <c:pt idx="1">
                  <c:v>0.31313131313131315</c:v>
                </c:pt>
                <c:pt idx="2">
                  <c:v>0.31313131313131315</c:v>
                </c:pt>
                <c:pt idx="3">
                  <c:v>0.42424242424242431</c:v>
                </c:pt>
                <c:pt idx="4">
                  <c:v>0.36868686868686873</c:v>
                </c:pt>
                <c:pt idx="5">
                  <c:v>0.10606060606060608</c:v>
                </c:pt>
                <c:pt idx="6">
                  <c:v>0.15656565656565657</c:v>
                </c:pt>
                <c:pt idx="7">
                  <c:v>0.1313131313131313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0-40EA-897F-49444F631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53891144710903E-4"/>
          <c:y val="0.90888124046410956"/>
          <c:w val="0.89999991040422034"/>
          <c:h val="6.0190252291873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0.44230769230769229</c:v>
                </c:pt>
                <c:pt idx="1">
                  <c:v>0.42307692307692307</c:v>
                </c:pt>
                <c:pt idx="2">
                  <c:v>0.61538461538461542</c:v>
                </c:pt>
                <c:pt idx="3">
                  <c:v>0.40384615384615385</c:v>
                </c:pt>
                <c:pt idx="4">
                  <c:v>0.46153846153846156</c:v>
                </c:pt>
                <c:pt idx="5">
                  <c:v>0.32692307692307693</c:v>
                </c:pt>
                <c:pt idx="6">
                  <c:v>0.46153846153846156</c:v>
                </c:pt>
                <c:pt idx="7">
                  <c:v>0.42307692307692307</c:v>
                </c:pt>
                <c:pt idx="8">
                  <c:v>0.42307692307692307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0.13461538461538461</c:v>
                </c:pt>
                <c:pt idx="1">
                  <c:v>5.7692307692307696E-2</c:v>
                </c:pt>
                <c:pt idx="2">
                  <c:v>0.15384615384615385</c:v>
                </c:pt>
                <c:pt idx="3">
                  <c:v>0.23076923076923078</c:v>
                </c:pt>
                <c:pt idx="4">
                  <c:v>0.15384615384615385</c:v>
                </c:pt>
                <c:pt idx="5">
                  <c:v>0</c:v>
                </c:pt>
                <c:pt idx="6">
                  <c:v>0.11538461538461539</c:v>
                </c:pt>
                <c:pt idx="7">
                  <c:v>3.8461538461538464E-2</c:v>
                </c:pt>
                <c:pt idx="8">
                  <c:v>0.21153846153846154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5.7692307692307696E-2</c:v>
                </c:pt>
                <c:pt idx="1">
                  <c:v>1.9230769230769232E-2</c:v>
                </c:pt>
                <c:pt idx="2">
                  <c:v>1.9230769230769232E-2</c:v>
                </c:pt>
                <c:pt idx="3">
                  <c:v>7.6923076923076927E-2</c:v>
                </c:pt>
                <c:pt idx="4">
                  <c:v>3.8461538461538464E-2</c:v>
                </c:pt>
                <c:pt idx="5">
                  <c:v>1.9230769230769232E-2</c:v>
                </c:pt>
                <c:pt idx="6">
                  <c:v>0</c:v>
                </c:pt>
                <c:pt idx="7">
                  <c:v>0</c:v>
                </c:pt>
                <c:pt idx="8">
                  <c:v>1.9230769230769232E-2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0.36538461538461536</c:v>
                      </c:pt>
                      <c:pt idx="1">
                        <c:v>0.5</c:v>
                      </c:pt>
                      <c:pt idx="2">
                        <c:v>0.21153846153846154</c:v>
                      </c:pt>
                      <c:pt idx="3">
                        <c:v>0.28846153846153844</c:v>
                      </c:pt>
                      <c:pt idx="4">
                        <c:v>0.34615384615384615</c:v>
                      </c:pt>
                      <c:pt idx="5">
                        <c:v>0.65384615384615385</c:v>
                      </c:pt>
                      <c:pt idx="6">
                        <c:v>0.42307692307692307</c:v>
                      </c:pt>
                      <c:pt idx="7">
                        <c:v>0.53846153846153844</c:v>
                      </c:pt>
                      <c:pt idx="8">
                        <c:v>0.34615384615384615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500000000000001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78793028833833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0.19230769230769229</c:v>
                </c:pt>
                <c:pt idx="1">
                  <c:v>7.6923076923076927E-2</c:v>
                </c:pt>
                <c:pt idx="2">
                  <c:v>0.17307692307692307</c:v>
                </c:pt>
                <c:pt idx="3">
                  <c:v>0.30769230769230771</c:v>
                </c:pt>
                <c:pt idx="4">
                  <c:v>0.19230769230769232</c:v>
                </c:pt>
                <c:pt idx="5">
                  <c:v>1.9230769230769232E-2</c:v>
                </c:pt>
                <c:pt idx="6">
                  <c:v>0.11538461538461539</c:v>
                </c:pt>
                <c:pt idx="7">
                  <c:v>3.8461538461538464E-2</c:v>
                </c:pt>
                <c:pt idx="8">
                  <c:v>0.23076923076923078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0.13725490196078433</c:v>
                </c:pt>
                <c:pt idx="1">
                  <c:v>0.1764705882352941</c:v>
                </c:pt>
                <c:pt idx="2">
                  <c:v>0.29411764705882354</c:v>
                </c:pt>
                <c:pt idx="3">
                  <c:v>0.50980392156862742</c:v>
                </c:pt>
                <c:pt idx="4">
                  <c:v>0.3529411764705882</c:v>
                </c:pt>
                <c:pt idx="5">
                  <c:v>7.8431372549019607E-2</c:v>
                </c:pt>
                <c:pt idx="6">
                  <c:v>0.13725490196078433</c:v>
                </c:pt>
                <c:pt idx="7">
                  <c:v>0.11764705882352941</c:v>
                </c:pt>
                <c:pt idx="8">
                  <c:v>0.29411764705882348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0.13461538461538464</c:v>
                </c:pt>
                <c:pt idx="1">
                  <c:v>0.26923076923076922</c:v>
                </c:pt>
                <c:pt idx="2">
                  <c:v>0.26923076923076927</c:v>
                </c:pt>
                <c:pt idx="3">
                  <c:v>0.55769230769230771</c:v>
                </c:pt>
                <c:pt idx="4">
                  <c:v>0.34615384615384615</c:v>
                </c:pt>
                <c:pt idx="5">
                  <c:v>5.7692307692307696E-2</c:v>
                </c:pt>
                <c:pt idx="6">
                  <c:v>0.13461538461538464</c:v>
                </c:pt>
                <c:pt idx="7">
                  <c:v>0.11538461538461539</c:v>
                </c:pt>
                <c:pt idx="8">
                  <c:v>0.26923076923076922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7-40F1-BB6B-7158D5C04FB9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0.1607142857142857</c:v>
                </c:pt>
                <c:pt idx="1">
                  <c:v>0.125</c:v>
                </c:pt>
                <c:pt idx="2">
                  <c:v>0.2857142857142857</c:v>
                </c:pt>
                <c:pt idx="3">
                  <c:v>0.6607142857142857</c:v>
                </c:pt>
                <c:pt idx="4">
                  <c:v>0.26785714285714285</c:v>
                </c:pt>
                <c:pt idx="5">
                  <c:v>0.14285714285714285</c:v>
                </c:pt>
                <c:pt idx="6">
                  <c:v>0.19642857142857145</c:v>
                </c:pt>
                <c:pt idx="7">
                  <c:v>8.9285714285714274E-2</c:v>
                </c:pt>
                <c:pt idx="8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7-44E0-9093-75556397EEA3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8.1081081081081086E-2</c:v>
                </c:pt>
                <c:pt idx="1">
                  <c:v>0.1891891891891892</c:v>
                </c:pt>
                <c:pt idx="2">
                  <c:v>0.32432432432432434</c:v>
                </c:pt>
                <c:pt idx="3">
                  <c:v>0.54054054054054057</c:v>
                </c:pt>
                <c:pt idx="4">
                  <c:v>0.32432432432432434</c:v>
                </c:pt>
                <c:pt idx="5">
                  <c:v>0.10810810810810811</c:v>
                </c:pt>
                <c:pt idx="6">
                  <c:v>8.1081081081081086E-2</c:v>
                </c:pt>
                <c:pt idx="7">
                  <c:v>5.4054054054054057E-2</c:v>
                </c:pt>
                <c:pt idx="8">
                  <c:v>0.21621621621621623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E-426B-A10A-FA21B829DFC0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0.17307692307692307</c:v>
                </c:pt>
                <c:pt idx="1">
                  <c:v>0.19230769230769229</c:v>
                </c:pt>
                <c:pt idx="2">
                  <c:v>0.19230769230769229</c:v>
                </c:pt>
                <c:pt idx="3">
                  <c:v>0.57692307692307698</c:v>
                </c:pt>
                <c:pt idx="4">
                  <c:v>0.28846153846153844</c:v>
                </c:pt>
                <c:pt idx="5">
                  <c:v>3.8461538461538464E-2</c:v>
                </c:pt>
                <c:pt idx="6">
                  <c:v>1.9230769230769232E-2</c:v>
                </c:pt>
                <c:pt idx="7">
                  <c:v>7.6923076923076927E-2</c:v>
                </c:pt>
                <c:pt idx="8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E-426B-A10A-FA21B829DFC0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0.17307692307692307</c:v>
                </c:pt>
                <c:pt idx="1">
                  <c:v>0.23076923076923078</c:v>
                </c:pt>
                <c:pt idx="2">
                  <c:v>0.28846153846153844</c:v>
                </c:pt>
                <c:pt idx="3">
                  <c:v>0.46153846153846156</c:v>
                </c:pt>
                <c:pt idx="4">
                  <c:v>0.23076923076923078</c:v>
                </c:pt>
                <c:pt idx="5">
                  <c:v>0.11538461538461539</c:v>
                </c:pt>
                <c:pt idx="6">
                  <c:v>9.6153846153846159E-2</c:v>
                </c:pt>
                <c:pt idx="7">
                  <c:v>9.6153846153846159E-2</c:v>
                </c:pt>
                <c:pt idx="8">
                  <c:v>0.21153846153846156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5-496B-B69D-F4B5B3A64F93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0.19230769230769232</c:v>
                </c:pt>
                <c:pt idx="1">
                  <c:v>0.28846153846153844</c:v>
                </c:pt>
                <c:pt idx="2">
                  <c:v>0.30769230769230771</c:v>
                </c:pt>
                <c:pt idx="3">
                  <c:v>0.53846153846153844</c:v>
                </c:pt>
                <c:pt idx="4">
                  <c:v>0.30769230769230771</c:v>
                </c:pt>
                <c:pt idx="5">
                  <c:v>7.6923076923076927E-2</c:v>
                </c:pt>
                <c:pt idx="6">
                  <c:v>9.6153846153846159E-2</c:v>
                </c:pt>
                <c:pt idx="7">
                  <c:v>9.6153846153846159E-2</c:v>
                </c:pt>
                <c:pt idx="8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3-4137-ABD4-B37F33BE70E7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0.26415094339622641</c:v>
                </c:pt>
                <c:pt idx="1">
                  <c:v>0.28301886792452829</c:v>
                </c:pt>
                <c:pt idx="2">
                  <c:v>0.39622641509433965</c:v>
                </c:pt>
                <c:pt idx="3">
                  <c:v>0.49056603773584906</c:v>
                </c:pt>
                <c:pt idx="4">
                  <c:v>0.33962264150943394</c:v>
                </c:pt>
                <c:pt idx="5">
                  <c:v>3.7735849056603772E-2</c:v>
                </c:pt>
                <c:pt idx="6">
                  <c:v>0.15094339622641509</c:v>
                </c:pt>
                <c:pt idx="7">
                  <c:v>0.11320754716981132</c:v>
                </c:pt>
                <c:pt idx="8">
                  <c:v>0.28301886792452829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1-4A26-82A0-77AF770B4F7B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0.18367346938775508</c:v>
                </c:pt>
                <c:pt idx="1">
                  <c:v>0.2857142857142857</c:v>
                </c:pt>
                <c:pt idx="2">
                  <c:v>0.2857142857142857</c:v>
                </c:pt>
                <c:pt idx="3">
                  <c:v>0.40816326530612246</c:v>
                </c:pt>
                <c:pt idx="4">
                  <c:v>0.36734693877551022</c:v>
                </c:pt>
                <c:pt idx="5">
                  <c:v>0.12244897959183673</c:v>
                </c:pt>
                <c:pt idx="6">
                  <c:v>8.1632653061224483E-2</c:v>
                </c:pt>
                <c:pt idx="7">
                  <c:v>8.1632653061224483E-2</c:v>
                </c:pt>
                <c:pt idx="8">
                  <c:v>0.24489795918367346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A0-499B-86A6-0BC4B8EB619C}"/>
            </c:ext>
          </c:extLst>
        </c:ser>
        <c:ser>
          <c:idx val="10"/>
          <c:order val="10"/>
          <c:tx>
            <c:strRef>
              <c:f>Taul1!$A$12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Taul1!$B$12:$J$12</c:f>
              <c:numCache>
                <c:formatCode>0.0\ %</c:formatCode>
                <c:ptCount val="9"/>
                <c:pt idx="0">
                  <c:v>0.26530612244897955</c:v>
                </c:pt>
                <c:pt idx="1">
                  <c:v>0.42857142857142855</c:v>
                </c:pt>
                <c:pt idx="2">
                  <c:v>0.36734693877551017</c:v>
                </c:pt>
                <c:pt idx="3">
                  <c:v>0.40816326530612246</c:v>
                </c:pt>
                <c:pt idx="4">
                  <c:v>0.40816326530612246</c:v>
                </c:pt>
                <c:pt idx="5">
                  <c:v>0.14285714285714285</c:v>
                </c:pt>
                <c:pt idx="6">
                  <c:v>0.16326530612244897</c:v>
                </c:pt>
                <c:pt idx="7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E9-4EC4-97E3-AC15227E5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70000000000000007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53891144710903E-4"/>
          <c:y val="0.90888124046410956"/>
          <c:w val="0.89999991040422034"/>
          <c:h val="6.0190252291873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0.19694072657743786</c:v>
                </c:pt>
                <c:pt idx="1">
                  <c:v>5.5449330783938815E-2</c:v>
                </c:pt>
                <c:pt idx="2">
                  <c:v>0.21988527724665391</c:v>
                </c:pt>
                <c:pt idx="3">
                  <c:v>0.10516252390057361</c:v>
                </c:pt>
                <c:pt idx="4">
                  <c:v>0.42256214149139582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61817364031858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2" formatCode="0.0\ %">
                  <c:v>0.23924268502581755</c:v>
                </c:pt>
                <c:pt idx="3" formatCode="0.0\ %">
                  <c:v>0.45611015490533563</c:v>
                </c:pt>
                <c:pt idx="4" formatCode="0.0\ %">
                  <c:v>0.30464716006884679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2" formatCode="0.0\ %">
                  <c:v>0.28767123287671231</c:v>
                </c:pt>
                <c:pt idx="3" formatCode="0.0\ %">
                  <c:v>0.35102739726027399</c:v>
                </c:pt>
                <c:pt idx="4" formatCode="0.0\ %">
                  <c:v>0.3613013698630137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9-49A5-9363-3FA1E25F748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2" formatCode="0.0\ %">
                  <c:v>0.32187500000000002</c:v>
                </c:pt>
                <c:pt idx="3" formatCode="0.0\ %">
                  <c:v>0.30937500000000001</c:v>
                </c:pt>
                <c:pt idx="4" formatCode="0.0\ %">
                  <c:v>0.36875000000000002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4-4175-B05C-A1C26D5C9DCC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1.5410958904109588E-2</c:v>
                </c:pt>
                <c:pt idx="1">
                  <c:v>1.8835616438356163E-2</c:v>
                </c:pt>
                <c:pt idx="2">
                  <c:v>0.3339041095890411</c:v>
                </c:pt>
                <c:pt idx="3">
                  <c:v>0.26883561643835618</c:v>
                </c:pt>
                <c:pt idx="4">
                  <c:v>0.36301369863013699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8-419B-BE31-2602FDF7B5F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0.02</c:v>
                </c:pt>
                <c:pt idx="1">
                  <c:v>1.8181818181818181E-2</c:v>
                </c:pt>
                <c:pt idx="2">
                  <c:v>0.34</c:v>
                </c:pt>
                <c:pt idx="3">
                  <c:v>0.26181818181818184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E8-473D-8B2A-03CCF24CA177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4.5368620037807186E-2</c:v>
                </c:pt>
                <c:pt idx="1">
                  <c:v>3.780718336483932E-2</c:v>
                </c:pt>
                <c:pt idx="2">
                  <c:v>0.29867674858223064</c:v>
                </c:pt>
                <c:pt idx="3">
                  <c:v>0.23251417769376181</c:v>
                </c:pt>
                <c:pt idx="4">
                  <c:v>0.38563327032136108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7-4296-9CD0-614F43CFC29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7.476635514018691E-2</c:v>
                </c:pt>
                <c:pt idx="1">
                  <c:v>9.5794392523364483E-2</c:v>
                </c:pt>
                <c:pt idx="2">
                  <c:v>0.27570093457943923</c:v>
                </c:pt>
                <c:pt idx="3">
                  <c:v>0.17289719626168223</c:v>
                </c:pt>
                <c:pt idx="4">
                  <c:v>0.38084112149532712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4-4F53-BEA2-36DD13ABA13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8.8082901554404139E-2</c:v>
                </c:pt>
                <c:pt idx="1">
                  <c:v>8.46286701208981E-2</c:v>
                </c:pt>
                <c:pt idx="2">
                  <c:v>0.23834196891191708</c:v>
                </c:pt>
                <c:pt idx="3">
                  <c:v>0.21070811744386875</c:v>
                </c:pt>
                <c:pt idx="4">
                  <c:v>0.37823834196891193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CD-4E50-8759-498D7A6CF548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0.11290322580645161</c:v>
                </c:pt>
                <c:pt idx="1">
                  <c:v>8.0645161290322578E-2</c:v>
                </c:pt>
                <c:pt idx="2">
                  <c:v>0.27822580645161288</c:v>
                </c:pt>
                <c:pt idx="3">
                  <c:v>0.19556451612903225</c:v>
                </c:pt>
                <c:pt idx="4">
                  <c:v>0.33266129032258063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A-445A-A4B9-EB44BED0B3B9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0.12030075187969924</c:v>
                </c:pt>
                <c:pt idx="1">
                  <c:v>7.3308270676691725E-2</c:v>
                </c:pt>
                <c:pt idx="2">
                  <c:v>0.26879699248120303</c:v>
                </c:pt>
                <c:pt idx="3">
                  <c:v>0.15601503759398497</c:v>
                </c:pt>
                <c:pt idx="4">
                  <c:v>0.38157894736842107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E6-4A7A-8E35-BCA7DEEB1E1B}"/>
            </c:ext>
          </c:extLst>
        </c:ser>
        <c:ser>
          <c:idx val="10"/>
          <c:order val="10"/>
          <c:tx>
            <c:strRef>
              <c:f>Taul1!$L$1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Taul1!$L$2:$L$6</c:f>
              <c:numCache>
                <c:formatCode>0.0\ %</c:formatCode>
                <c:ptCount val="5"/>
                <c:pt idx="0">
                  <c:v>0.19694072657743786</c:v>
                </c:pt>
                <c:pt idx="1">
                  <c:v>5.5449330783938815E-2</c:v>
                </c:pt>
                <c:pt idx="2">
                  <c:v>0.21988527724665391</c:v>
                </c:pt>
                <c:pt idx="3">
                  <c:v>0.10516252390057361</c:v>
                </c:pt>
                <c:pt idx="4">
                  <c:v>0.42256214149139582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BF-421E-AC9B-D7630B532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167237765238962"/>
          <c:w val="0.89999994041607456"/>
          <c:h val="5.6038435649200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ologiateollisuus.fi/fi/talous-ja-toimiala/talousnakymat" TargetMode="Externa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57E36D8-FE4C-48BF-8859-BCE9257002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koronapulssi –jäsenkyselyn tulokset</a:t>
            </a:r>
          </a:p>
          <a:p>
            <a:endParaRPr lang="fi-FI" dirty="0"/>
          </a:p>
          <a:p>
            <a:r>
              <a:rPr lang="fi-FI" dirty="0"/>
              <a:t>4.2.2021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0021B42-FF30-49C4-AF8F-E8862681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60682E-07A0-434C-8A9A-11EC3BE6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A19CFD-4AEE-4A6D-ADC1-00CB848B3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062137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arvioiden mukaan vaikeimmat ajat ovat jo takanapäin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549686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15.6.2020 n=529, 6.8.2020 n=428, 7.9.2020 n=579, 23.10.2020 n=496, 7.12.2020 n=532, 4.2.2021 n=523.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4095257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87928099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Lomautustilanne teknologiateollisuudessa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6316780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49486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4.2.2021 n=523.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27431AB-D43F-4366-96CC-E320E1ACC9AA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76829304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Lomautustilanne teknologiateollisuudessa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9058180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659982"/>
            <a:ext cx="6197758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n=428, 7.9.2020 n=579, 23.10.2020 n=496, 7.12.2020 n=532, 4.2.2021 n=523.</a:t>
            </a:r>
          </a:p>
          <a:p>
            <a:r>
              <a:rPr lang="fi-FI" dirty="0"/>
              <a:t>*) Vaihtoehdot mukana 11.5.2020 alkaen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FD5AF0D-4E59-4743-9CBA-E2D92CEC8DFC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39495657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Irtisanomiset teknologiateollisuudessa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3597190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4.2.2021 n=523.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3A6E3B0-5FBD-4EC6-893B-FFB382725403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89827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Irtisanomiset teknologiateollisuudessa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6330802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n=428, 7.9.2020 n=579, 23.10.2020 n=496, 7.12.2020 n=532, 4.2.2021 n=523.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857DA47-AE42-4E7F-8CC8-C253493AD085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65144123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7631143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17438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n=523.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1FB3244-375B-45D1-A557-343C55BF38F3}"/>
              </a:ext>
            </a:extLst>
          </p:cNvPr>
          <p:cNvSpPr txBox="1"/>
          <p:nvPr/>
        </p:nvSpPr>
        <p:spPr>
          <a:xfrm>
            <a:off x="7452320" y="893542"/>
            <a:ext cx="151216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7FC739B-2DF3-4EDD-B959-2CA3F6D2D697}"/>
              </a:ext>
            </a:extLst>
          </p:cNvPr>
          <p:cNvSpPr txBox="1"/>
          <p:nvPr/>
        </p:nvSpPr>
        <p:spPr>
          <a:xfrm>
            <a:off x="2123728" y="934817"/>
            <a:ext cx="439248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Minkä verran ks. ongelma aiheuttaa vaikeuttaa yrityksen toimintaa? </a:t>
            </a:r>
          </a:p>
        </p:txBody>
      </p:sp>
    </p:spTree>
    <p:extLst>
      <p:ext uri="{BB962C8B-B14F-4D97-AF65-F5344CB8AC3E}">
        <p14:creationId xmlns:p14="http://schemas.microsoft.com/office/powerpoint/2010/main" val="350202439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Koronaongelmat alkavat vähitellen helpottaa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18180554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659982"/>
            <a:ext cx="6341775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n=428, 7.9.2020 n=579, 23.10.2020 n=496, 7.12.2020 n=532, 4.2.2021 n=523.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168279677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Koronaongelmat alkavat vähitellen helpottaa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6410595"/>
              </p:ext>
            </p:extLst>
          </p:nvPr>
        </p:nvGraphicFramePr>
        <p:xfrm>
          <a:off x="107504" y="1301562"/>
          <a:ext cx="8928992" cy="33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659982"/>
            <a:ext cx="6269767" cy="288863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n=428, 7.9.2020 n=579, 23.10.2020 n=496, 7.12.2020 n=532, 4.2.2021 n=523.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5D50DC8-ABBB-41E5-ADB8-3ED2DBB38EE2}"/>
              </a:ext>
            </a:extLst>
          </p:cNvPr>
          <p:cNvSpPr txBox="1"/>
          <p:nvPr/>
        </p:nvSpPr>
        <p:spPr>
          <a:xfrm>
            <a:off x="1790610" y="1168355"/>
            <a:ext cx="590465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269869454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99DDFF-E2D0-4282-B1F9-C6EB7F897C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Toimialakohtaisia tietoja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F691FD-E0A1-4D1A-A2C3-1448BD06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BBBF23-8F2C-46E7-872C-775B3FEA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E5B0FB-DE93-4827-879F-1477E979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098760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4376371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E0006F39-CE49-48F3-925D-A7374F28D0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Teollisuus n=412, palvelualat n=111.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BF3E4B8-EAF6-48B7-870D-25B80260E682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45132891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CF6F1F5-595A-43F8-AFFF-9D2A30B2F6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Tietoja kyselystä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48A713-D6B1-4202-9DBC-0BA8D5DE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E557D1-7E8E-47AA-810A-2BD60A41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D0AD1D-4C16-4B2E-80A1-681CC69E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5804680-5EC6-49D0-AECF-EA506184529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Kysely lähettiin kaikkien Teknologiateollisuus ry:n jäsenyritysten toimitusjohtajille.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Vastaukset kerättiin 25.1.-29.1.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Vastauksia saatiin 523 kappaletta.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Tuore kysely on yhdestoista toteutettu kysely. Aikaisempien kyselyiden tulokset on julkaistu 2.4.2020, 9.4.2020, 28.4.2020, 11.5.2020, 26.5.2020, 15.6.2020, 6.8.2020, 7.9.2020, 23.10.2020 ja 7.12.2020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Kyselyiden tulokset julkaistaan täällä: 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dirty="0">
                <a:hlinkClick r:id="rId2"/>
              </a:rPr>
              <a:t>https://teknologiateollisuus.fi/fi/talous-ja-toimiala/talousnakymat</a:t>
            </a:r>
            <a:r>
              <a:rPr lang="fi-FI" dirty="0"/>
              <a:t> 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7BD33B0-BCBE-4F62-9BFC-BB70C623D7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523863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1104316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E0006F39-CE49-48F3-925D-A7374F28D0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Teollisuus n=412, palvelualat n=111.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3A5CA0-A518-45A4-8A53-D754F79ACAAB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06536914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2970158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82DCA693-3E96-4A02-8825-CD94C988E6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Teollisuus n=412, palvelualat n=111.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14E7138-4659-47C1-A0AB-423044EEF829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43030393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2050539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n=446, 9.4.2020 n=444, 28.4.2020 n=494, 11.5.2020 n=459, 26.5.2020 n=429, 15.6.2020 n=407, 6.8.2020 n=328, 7.9.2020 n=448, 23.10.2020 n=392, 7.12.2020 n=413, 4.2.2021 n=412.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01C4B2C-3899-440E-85A2-06DAAA3A3DE4}"/>
              </a:ext>
            </a:extLst>
          </p:cNvPr>
          <p:cNvSpPr txBox="1"/>
          <p:nvPr/>
        </p:nvSpPr>
        <p:spPr>
          <a:xfrm>
            <a:off x="755576" y="930150"/>
            <a:ext cx="576064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teollisuustoimialat</a:t>
            </a:r>
          </a:p>
        </p:txBody>
      </p:sp>
    </p:spTree>
    <p:extLst>
      <p:ext uri="{BB962C8B-B14F-4D97-AF65-F5344CB8AC3E}">
        <p14:creationId xmlns:p14="http://schemas.microsoft.com/office/powerpoint/2010/main" val="46310167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11086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53742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n=446, 9.4.2020 n=444, 28.4.2020 n=494, 11.5.2020 n=459, 26.5.2020 n=429, 15.6.2020 n=407, 6.8.2020 n=328, 7.9.2020 n=448, 23.10.2020 n=392, 7.12.2020 n=413, 4.2.2021 n=412.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01C4B2C-3899-440E-85A2-06DAAA3A3DE4}"/>
              </a:ext>
            </a:extLst>
          </p:cNvPr>
          <p:cNvSpPr txBox="1"/>
          <p:nvPr/>
        </p:nvSpPr>
        <p:spPr>
          <a:xfrm>
            <a:off x="755576" y="930150"/>
            <a:ext cx="5328592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teollisuustoimialat</a:t>
            </a:r>
          </a:p>
        </p:txBody>
      </p:sp>
    </p:spTree>
    <p:extLst>
      <p:ext uri="{BB962C8B-B14F-4D97-AF65-F5344CB8AC3E}">
        <p14:creationId xmlns:p14="http://schemas.microsoft.com/office/powerpoint/2010/main" val="303368269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5058611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n=446, 9.4.2020 n=444, 28.4.2020 n=494, 11.5.2020 n=459, 26.5.2020 n=429, 15.6.2020 n=407, 6.8.2020 n=328, 7.9.2020 n=448, 23.10.2020 n=392, 7.12.2020 n=413, 4.2.2021 n=412.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01C4B2C-3899-440E-85A2-06DAAA3A3DE4}"/>
              </a:ext>
            </a:extLst>
          </p:cNvPr>
          <p:cNvSpPr txBox="1"/>
          <p:nvPr/>
        </p:nvSpPr>
        <p:spPr>
          <a:xfrm>
            <a:off x="755576" y="930150"/>
            <a:ext cx="5400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teollisuustoimialat</a:t>
            </a:r>
          </a:p>
        </p:txBody>
      </p:sp>
    </p:spTree>
    <p:extLst>
      <p:ext uri="{BB962C8B-B14F-4D97-AF65-F5344CB8AC3E}">
        <p14:creationId xmlns:p14="http://schemas.microsoft.com/office/powerpoint/2010/main" val="3425510420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4713675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9752" y="4728047"/>
            <a:ext cx="619268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n=135, 9.4.2020 n=140, 28.4.2020 n=146, 11.5.2020 n=125, 26.5.2020 n=121, 15.6.2020 n=122, 6.8.2020 n=100, 7.9.2020 n=131, 23.10.2020 n=104, 7.12.2020 n=119, 4.2.2021 n=111.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F3FDBE-2853-4E8F-973F-CB010000B1DC}"/>
              </a:ext>
            </a:extLst>
          </p:cNvPr>
          <p:cNvSpPr txBox="1"/>
          <p:nvPr/>
        </p:nvSpPr>
        <p:spPr>
          <a:xfrm>
            <a:off x="755576" y="930150"/>
            <a:ext cx="547260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palvelutoimialat</a:t>
            </a:r>
          </a:p>
        </p:txBody>
      </p:sp>
    </p:spTree>
    <p:extLst>
      <p:ext uri="{BB962C8B-B14F-4D97-AF65-F5344CB8AC3E}">
        <p14:creationId xmlns:p14="http://schemas.microsoft.com/office/powerpoint/2010/main" val="22306834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2313531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34177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n=135, 9.4.2020 n=140, 28.4.2020 n=146, 11.5.2020 n=125, 26.5.2020 n=121, 15.6.2020 n=122, 6.8.2020 n=100, 7.9.2020 n=131, 23.10.2020 n=104, 7.12.2020 n=119, 4.2.2021 n=111.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F3FDBE-2853-4E8F-973F-CB010000B1DC}"/>
              </a:ext>
            </a:extLst>
          </p:cNvPr>
          <p:cNvSpPr txBox="1"/>
          <p:nvPr/>
        </p:nvSpPr>
        <p:spPr>
          <a:xfrm>
            <a:off x="755576" y="930150"/>
            <a:ext cx="583264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palvelutoimialat</a:t>
            </a:r>
          </a:p>
        </p:txBody>
      </p:sp>
    </p:spTree>
    <p:extLst>
      <p:ext uri="{BB962C8B-B14F-4D97-AF65-F5344CB8AC3E}">
        <p14:creationId xmlns:p14="http://schemas.microsoft.com/office/powerpoint/2010/main" val="52027143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4695179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750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n=135, 9.4.2020 n=140, 28.4.2020 n=146, 11.5.2020 n=125, 26.5.2020 n=121, 15.6.2020 n=122, 6.8.2020 n=100, 7.9.2020 n=131, 23.10.2020 n=104, 7.12.2020 n=119, 4.2.2021 n=111.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F3FDBE-2853-4E8F-973F-CB010000B1DC}"/>
              </a:ext>
            </a:extLst>
          </p:cNvPr>
          <p:cNvSpPr txBox="1"/>
          <p:nvPr/>
        </p:nvSpPr>
        <p:spPr>
          <a:xfrm>
            <a:off x="755576" y="930150"/>
            <a:ext cx="5688632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palvelutoimialat</a:t>
            </a:r>
          </a:p>
        </p:txBody>
      </p:sp>
    </p:spTree>
    <p:extLst>
      <p:ext uri="{BB962C8B-B14F-4D97-AF65-F5344CB8AC3E}">
        <p14:creationId xmlns:p14="http://schemas.microsoft.com/office/powerpoint/2010/main" val="107594988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8120459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Elektroniikka- ja sähköteollisuus n=69, kone- ja metallituoteteollisuus n=318, metallien jalostus n=25, tietotekniikka-ala n=43, suunnittelu ja konsultointi n=68.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AC0231D-95B8-4349-B60E-2EE18C4CBD98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88336103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3496526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Elektroniikka- ja sähköteollisuus n=69, kone- ja metallituoteteollisuus n=318, metallien jalostus n=25, tietotekniikka-ala n=43, suunnittelu ja konsultointi n=68.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3D54661-114A-42B6-8BE1-ACD8845F53E2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63759681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CF6F1F5-595A-43F8-AFFF-9D2A30B2F6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Kyselyn keskeiset tulokset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48A713-D6B1-4202-9DBC-0BA8D5DE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E557D1-7E8E-47AA-810A-2BD60A41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D0AD1D-4C16-4B2E-80A1-681CC69E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5804680-5EC6-49D0-AECF-EA506184529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Ensimmäistä kertaa koronapulssikyselyiden aikana yritysten arvioissa on tapahtunut selkeä käänne parempaan.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Teknologiateollisuuden yrityksistä enää 18 % odottaa tuotannon hiljaisimman ajan olevan edessäpäin.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Suuret yritykset arvioivat näkymät optimistisemmin kuin pienemmät.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Koko vuodelle 2021 liikevaihtonsa arvioi supistuvan 26 % yrityksistä. Liikevaihtonsa arvioi pysyvän suurin piirtein samalla tasolla 37 % yrityksistä ja samoin kasvua ennakoi 37 % yrityksistä.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Yritysten väliset erot säilyneet kuitenkin suurina. Korona vaivaa edelleen lukuisia yrityksiä.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7BD33B0-BCBE-4F62-9BFC-BB70C623D7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7800686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1643138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Elektroniikka- ja sähköteollisuus n=69, kone- ja metallituoteteollisuus n=318, metallien jalostus n=25, tietotekniikka-ala n=43, suunnittelu ja konsultointi n=68.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D5DBDEB-56AB-4F5C-BB4B-C1880CE15AEC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4038492939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2326696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n=72, 9.4.2020 n=82, 28.4.2020 n=85, 11.5.2020 n=72, 26.5.2020 n=73, 15.6.2020 n=66, 6.8.2020 n=57, 7.9.2020 n=72, 23.10.2020 n=60, 7.12.2020 n=71, 4.2.2021 n=69.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B3A9ABA-DDA3-491C-9D24-F93580D134A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7827421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yritysten arvio tilanteesta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7935759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n=72, 9.4.2020 n=82, 28.4.2020 n=85, 11.5.2020 n=72, 26.5.2020 n=73, 15.6.2020 n=66, 6.8.2020 n=57, 7.9.2020 n=72, 23.10.2020 n=60, 7.12.2020 n=71, 4.2.2021 n=69.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BCCE263-68D9-445D-9F15-912834CA644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02229897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yritysten arvio tilanteesta kolme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5178975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n=72, 9.4.2020 n=82, 28.4.2020 n=85, 11.5.2020 n=72, 26.5.2020 n=73, 15.6.2020 n=66, 6.8.2020 n=57, 7.9.2020 n=72, 23.10.2020 n=60, 7.12.2020 n=71, 4.2.2021 n=69.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D9DB8A3-A189-49F7-84B6-A36BFFDF498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251230311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2505739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n=349, 9.4.2020 n=340, 28.4.2020 n=386, 11.5.2020 n=358, 26.5.2020 n=331, 15.6.2020 n=317, 6.8.2020 n=255, 7.9.2020 n=348, 23.10.2020 n=305, 7.12.2020 n=321, 4.2.2021 n=318.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C3A0C48-6D51-4926-95F9-BD1831FFDEDC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672515232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yritysten arvio tilanteesta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0742498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n=349, 9.4.2020 n=340, 28.4.2020 n=386, 11.5.2020 n=358, 26.5.2020 n=331, 15.6.2020 n=317, 6.8.2020 n=255, 7.9.2020 n=348, 23.10.2020 n=305, 7.12.2020 n=321, 4.2.2021 n=318.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FF6DC7B-569B-46BD-9DBC-59C36E453F3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181298872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yritysten arvio tilanteesta kolme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8269924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750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n=349, 9.4.2020 n=340, 28.4.2020 n=386, 11.5.2020 n=358, 26.5.2020 n=331, 15.6.2020 n=317, 6.8.2020 n=255, 7.9.2020 n=348, 23.10.2020 n=305, 7.12.2020 n=321, 4.2.2021 n=318.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61DBC46-C401-4BE3-95FE-7CFF244A43D5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90516303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4776483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n=25, 9.4.2020 n=22, 28.4.2020 n=23, 11.5.2020 n=29, 26.5.2020 n=25, 15.6.2020 n=24, 6.8.2020 n=16, 7.9.2020 n=28, 23.10.2020 n=27, 7.12.2020 n=21, 4.2.2021 n=25.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3B9556D-B2D0-4E0C-AD62-ADD90E723159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313505791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yritysten arvio tilanteesta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3105041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5909319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n=25, 9.4.2020 n=22, 28.4.2020 n=23, 11.5.2020 n=29, 26.5.2020 n=25, 15.6.2020 n=24, 6.8.2020 n=16, 7.9.2020 n=28, 23.10.2020 n=27, 7.12.2020 n=21, 4.2.2021 n=25.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803F6E5-BAB6-4C4A-85C2-A0308895B70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726603743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yritysten arvio tilanteesta kolme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4316833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n=25, 9.4.2020 n=22, 28.4.2020 n=23, 11.5.2020 n=29, 26.5.2020 n=25, 15.6.2020 n=24, 6.8.2020 n=16, 7.9.2020 n=28, 23.10.2020 n=27, 7.12.2020 n=21, 4.2.2021 n=25.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9F0F321-0DEA-4F6E-B50F-9BFEE39BDA2D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63923505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36781"/>
          </a:xfrm>
        </p:spPr>
        <p:txBody>
          <a:bodyPr/>
          <a:lstStyle/>
          <a:p>
            <a:r>
              <a:rPr lang="fi-FI" dirty="0"/>
              <a:t>Yritysten arvion mukaan tilanne alkaa parantua tulevina kuukausina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n=523.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8511530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474286325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0396012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5981735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n=65, 9.4.2020 n=67, 28.4.2020 n=68, 11.5.2020 n=57, 26.5.2020 n=48, 15.6.2020 n=57, 6.8.2020 n=42, 7.9.2020 n=53, 23.10.2020 n=40, 7.12.2020 n=48, 4.2.2021 n=43.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D4D7E17-64F2-433D-8309-C741E712125C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9166978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yritysten arvio tilanteesta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3759330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5909319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n=65, 9.4.2020 n=67, 28.4.2020 n=68, 11.5.2020 n=57, 26.5.2020 n=48, 15.6.2020 n=57, 6.8.2020 n=42, 7.9.2020 n=53, 23.10.2020 n=40, 7.12.2020 n=48, 4.2.2021 n=43.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3A6F865-B1CC-4691-B190-3F9A45608813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134326840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yritysten arvio tilanteesta kolme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1447414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n=65, 9.4.2020 n=67, 28.4.2020 n=68, 11.5.2020 n=57, 26.5.2020 n=48, 15.6.2020 n=57, 6.8.2020 n=42, 7.9.2020 n=53, 23.10.2020 n=40, 7.12.2020 n=48, 4.2.2021 n=43.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66B210D-9CF3-48F7-B7F5-E86720C1EA82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57114147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konsultointiyritysten 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8995757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n=70, 9.4.2020 n=73, 28.4.2020 n=78, 11.5.2020 n=68, 26.5.2020 n=73, 15.6.2020 n=65, 6.8.2020 n=58, 7.9.2020 n=78, 23.10.2020 n=64, 7.12.2020 n=71, 4.2.2021 n=68.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454377E-34AE-452D-9050-5735EC98184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505139065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konsultointiyritysten arvio tilanteesta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7190679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n=70, 9.4.2020 n=73, 28.4.2020 n=78, 11.5.2020 n=68, 26.5.2020 n=73, 15.6.2020 n=65, 6.8.2020 n=58, 7.9.2020 n=78, 23.10.2020 n=64, 7.12.2020 n=71, 4.2.2021 n=68.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A65EEAF-9477-44FA-9A6F-5C4F2784B05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29643938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konsultointiyritysten yritysten arvio tilanteesta kolme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0973941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n=70, 9.4.2020 n=73, 28.4.2020 n=78, 11.5.2020 n=68, 26.5.2020 n=73, 15.6.2020 n=65, 6.8.2020 n=58, 7.9.2020 n=78, 23.10.2020 n=64, 7.12.2020 n=71, 4.2.2021 n=68.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B1C9BF1-D7BF-4CEC-99E1-01285720E4C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615620351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odotukset ensi vuodelle, teollisuustoimialat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0169185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23.10.2020 n=392, 7.12.2020 n=413, 4.2.2021 n=412.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3A6E3B0-5FBD-4EC6-893B-FFB382725403}"/>
              </a:ext>
            </a:extLst>
          </p:cNvPr>
          <p:cNvSpPr txBox="1"/>
          <p:nvPr/>
        </p:nvSpPr>
        <p:spPr>
          <a:xfrm>
            <a:off x="899592" y="1020291"/>
            <a:ext cx="756084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Miten arvioitte yrityksenne liikevaihdon kehittyvän vuonna 2021 verrattuna vuoteen 2020? 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720351226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odotukset ensi vuodelle,  palvelutoimialat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2901089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23.10.2020 n=104, 7.12.2020 n=119, 4.2.2021 n=111.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3A6E3B0-5FBD-4EC6-893B-FFB382725403}"/>
              </a:ext>
            </a:extLst>
          </p:cNvPr>
          <p:cNvSpPr txBox="1"/>
          <p:nvPr/>
        </p:nvSpPr>
        <p:spPr>
          <a:xfrm>
            <a:off x="899592" y="1020291"/>
            <a:ext cx="756084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Miten arvioitte yrityksenne liikevaihdon kehittyvän vuonna 2021 verrattuna vuoteen 2020? 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39424280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tuotannon hiljaisimman hetken ajankohdasta, teollisuustoimialat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n=412.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7555221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612447019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tuotannon hiljaisimman hetken ajankohdasta, palvelutoimialat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n=111.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9821159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18450430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6654350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n=428, 7.9.2020 n=579, 23.10.2020 n=496, 7.12.2020 n=532, 4.2.2021 n=523.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D5C1BF2-1031-406B-BC2E-5044B0D40DB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4142442504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lomauttaminen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3162363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0D952521-569B-4D70-BE39-6A986EA1B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Teollisuus n=412, palvelualat n=111.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9AC6062-76D7-4AB7-95C9-D5F1E44F7CE7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581196523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lomauttaminen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5582747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659982"/>
            <a:ext cx="619775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n=446, 9.4.2020 n=444, 28.4.2020 n=494, 11.5.2020 n=459, 26.5.2020 n=429, 15.6.2020 n=407, 6.8.2020 n=328, 7.9.2020 n=448, 23.10.2020 n=392, 7.12.2020 n=413, 4.2.2021 n=412.</a:t>
            </a:r>
          </a:p>
          <a:p>
            <a:r>
              <a:rPr lang="fi-FI" dirty="0"/>
              <a:t>*) Vaihtoehdot mukana 11.5.2020 alkaen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07A450-52B1-4F9E-BC51-7EE405D5C9B2}"/>
              </a:ext>
            </a:extLst>
          </p:cNvPr>
          <p:cNvSpPr txBox="1"/>
          <p:nvPr/>
        </p:nvSpPr>
        <p:spPr>
          <a:xfrm>
            <a:off x="755576" y="930150"/>
            <a:ext cx="5328592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teollisuustoimialat</a:t>
            </a:r>
          </a:p>
        </p:txBody>
      </p:sp>
    </p:spTree>
    <p:extLst>
      <p:ext uri="{BB962C8B-B14F-4D97-AF65-F5344CB8AC3E}">
        <p14:creationId xmlns:p14="http://schemas.microsoft.com/office/powerpoint/2010/main" val="123163514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lomauttaminen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6152661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659982"/>
            <a:ext cx="6053742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n=135, 9.4.2020 n=140, 28.4.2020 n=146, 11.5.2020 n=125, 26.5.2020 n=121, 15.6.2020 n=122, 6.8.2020 n=100, 7.9.2020 n=131, 23.10.2020 n=104, 7.12.2020 n=119, 4.2.2021 n=111.</a:t>
            </a:r>
          </a:p>
          <a:p>
            <a:r>
              <a:rPr lang="fi-FI" dirty="0"/>
              <a:t>*) Vaihtoehdot mukana 11.5.2020 alkaen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07A450-52B1-4F9E-BC51-7EE405D5C9B2}"/>
              </a:ext>
            </a:extLst>
          </p:cNvPr>
          <p:cNvSpPr txBox="1"/>
          <p:nvPr/>
        </p:nvSpPr>
        <p:spPr>
          <a:xfrm>
            <a:off x="755576" y="930150"/>
            <a:ext cx="554461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palvelutoimialat</a:t>
            </a:r>
          </a:p>
        </p:txBody>
      </p:sp>
    </p:spTree>
    <p:extLst>
      <p:ext uri="{BB962C8B-B14F-4D97-AF65-F5344CB8AC3E}">
        <p14:creationId xmlns:p14="http://schemas.microsoft.com/office/powerpoint/2010/main" val="235664603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lomauttaminen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986607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933D495B-77EC-47E1-84C6-ED4CDB3884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Elektroniikka- ja sähköteollisuus n=69, kone- ja metallituoteteollisuus n=318, metallien jalostus n=25, tietotekniikka-ala n=43, suunnittelu ja konsultointi n=68.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530BF72-EB95-453B-A7DA-CE0C7950A3BF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764126170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irtisanominen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4719848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4F2931EE-1129-4BE9-A9E6-8103D231C1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Teollisuus n=412, palvelualat n=111.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A790D19-0A0C-445C-864F-71FA54E5CB9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212824470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irtisanominen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6191367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53742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n=446, 9.4.2020 n=444, 28.4.2020 n=494, 11.5.2020 n=459, 26.5.2020 n=429, 15.6.2020 n=407, 6.8.2020 n=328, 7.9.2020 n=448, 23.10.2020 n=392, 7.12.2020 n=413, 4.2.2021 n=412.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07A450-52B1-4F9E-BC51-7EE405D5C9B2}"/>
              </a:ext>
            </a:extLst>
          </p:cNvPr>
          <p:cNvSpPr txBox="1"/>
          <p:nvPr/>
        </p:nvSpPr>
        <p:spPr>
          <a:xfrm>
            <a:off x="755576" y="930150"/>
            <a:ext cx="576064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teollisuustoimialat</a:t>
            </a:r>
          </a:p>
        </p:txBody>
      </p:sp>
    </p:spTree>
    <p:extLst>
      <p:ext uri="{BB962C8B-B14F-4D97-AF65-F5344CB8AC3E}">
        <p14:creationId xmlns:p14="http://schemas.microsoft.com/office/powerpoint/2010/main" val="2445712664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irtisanominen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7962483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750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n=135, 9.4.2020 n=140, 28.4.2020 n=146, 11.5.2020 n=125, 26.5.2020 n=121, 15.6.2020 n=122, 6.8.2020 n=100, 7.9.2020 n=131, 23.10.2020 n=104, 7.12.2020 n=119, 4.2.2021 n=111.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07A450-52B1-4F9E-BC51-7EE405D5C9B2}"/>
              </a:ext>
            </a:extLst>
          </p:cNvPr>
          <p:cNvSpPr txBox="1"/>
          <p:nvPr/>
        </p:nvSpPr>
        <p:spPr>
          <a:xfrm>
            <a:off x="755576" y="930150"/>
            <a:ext cx="5256584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palvelutoimialat</a:t>
            </a:r>
          </a:p>
        </p:txBody>
      </p:sp>
    </p:spTree>
    <p:extLst>
      <p:ext uri="{BB962C8B-B14F-4D97-AF65-F5344CB8AC3E}">
        <p14:creationId xmlns:p14="http://schemas.microsoft.com/office/powerpoint/2010/main" val="3018339795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irtisanominen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1759056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55458756-36D0-42D3-BBA8-0EEF83E221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Elektroniikka- ja sähköteollisuus n=69, kone- ja metallituoteteollisuus n=318, metallien jalostus n=25, tietotekniikka-ala n=43, suunnittelu ja konsultointi n=68.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AB7C799-C197-448C-9395-459F3ACFB113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601476358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elektroniikka- ja sähköteollisuus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80193678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n=69.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F43440C-C809-4361-B481-FA4587782329}"/>
              </a:ext>
            </a:extLst>
          </p:cNvPr>
          <p:cNvSpPr txBox="1"/>
          <p:nvPr/>
        </p:nvSpPr>
        <p:spPr>
          <a:xfrm>
            <a:off x="7490095" y="891709"/>
            <a:ext cx="1507809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016EB41-3418-4AF7-8D1E-4EC31065818E}"/>
              </a:ext>
            </a:extLst>
          </p:cNvPr>
          <p:cNvSpPr txBox="1"/>
          <p:nvPr/>
        </p:nvSpPr>
        <p:spPr>
          <a:xfrm>
            <a:off x="2123728" y="934817"/>
            <a:ext cx="439248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Minkä verran ks. ongelma aiheuttaa vaikeuttaa yrityksen toimintaa? </a:t>
            </a:r>
          </a:p>
        </p:txBody>
      </p:sp>
    </p:spTree>
    <p:extLst>
      <p:ext uri="{BB962C8B-B14F-4D97-AF65-F5344CB8AC3E}">
        <p14:creationId xmlns:p14="http://schemas.microsoft.com/office/powerpoint/2010/main" val="1990124617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elektroniikka- ja sähköteollisuus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7480732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659982"/>
            <a:ext cx="5837718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n=72, 9.4.2020 n=82, 28.4.2020 n=85, 11.5.2020 n=72, 26.5.2020 n=73, 15.6.2020 n=66, 6.8.2020 n=57, 7.9.2020 n=72, 23.10.2020 n=60, 7.12.2020 n=71, 4.2.2021 n=69.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2723224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6830489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n=428, 7.9.2020 n=579, 23.10.2020 n=496, 7.12.2020 n=532, 4.2.2021 n=523.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3240D92-607C-4AF0-B58D-FA7104127F8B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855995282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kone- ja metallituoteteollisuus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59285630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n=318.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EC0CD52-B61D-4D13-BE57-3159D032CD30}"/>
              </a:ext>
            </a:extLst>
          </p:cNvPr>
          <p:cNvSpPr txBox="1"/>
          <p:nvPr/>
        </p:nvSpPr>
        <p:spPr>
          <a:xfrm>
            <a:off x="7434877" y="874967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74B98AF-16DD-4C5C-A06A-CDEBF48AB1F4}"/>
              </a:ext>
            </a:extLst>
          </p:cNvPr>
          <p:cNvSpPr txBox="1"/>
          <p:nvPr/>
        </p:nvSpPr>
        <p:spPr>
          <a:xfrm>
            <a:off x="2123728" y="934817"/>
            <a:ext cx="439248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Minkä verran ks. ongelma aiheuttaa vaikeuttaa yrityksen toimintaa? </a:t>
            </a:r>
          </a:p>
        </p:txBody>
      </p:sp>
    </p:spTree>
    <p:extLst>
      <p:ext uri="{BB962C8B-B14F-4D97-AF65-F5344CB8AC3E}">
        <p14:creationId xmlns:p14="http://schemas.microsoft.com/office/powerpoint/2010/main" val="897944481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kone- ja metallituoteteollisuus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00323178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659982"/>
            <a:ext cx="6197758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n=349, 9.4.2020 n=340, 28.4.2020 n=386, 11.5.2020 n=358, 26.5.2020 n=331, 15.6.2020 n=317, 6.8.2020 n=255, 7.9.2020 n=348, 23.10.2020 n=305, 7.12.2020 n=321, 4.2.2021 n=318.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3696478885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metallien jalostus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57767318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n=25.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A51A7E5-F8DF-49D0-A841-4594A66C5836}"/>
              </a:ext>
            </a:extLst>
          </p:cNvPr>
          <p:cNvSpPr txBox="1"/>
          <p:nvPr/>
        </p:nvSpPr>
        <p:spPr>
          <a:xfrm>
            <a:off x="7434877" y="874967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D2D2E2C-CBE0-473F-831B-DA77884D9BFC}"/>
              </a:ext>
            </a:extLst>
          </p:cNvPr>
          <p:cNvSpPr txBox="1"/>
          <p:nvPr/>
        </p:nvSpPr>
        <p:spPr>
          <a:xfrm>
            <a:off x="2123728" y="934817"/>
            <a:ext cx="439248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Minkä verran ks. ongelma aiheuttaa vaikeuttaa yrityksen toimintaa? </a:t>
            </a:r>
          </a:p>
        </p:txBody>
      </p:sp>
    </p:spTree>
    <p:extLst>
      <p:ext uri="{BB962C8B-B14F-4D97-AF65-F5344CB8AC3E}">
        <p14:creationId xmlns:p14="http://schemas.microsoft.com/office/powerpoint/2010/main" val="372762281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metallien jalostus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11293194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659982"/>
            <a:ext cx="5905845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n=25, 9.4.2020 n=22, 28.4.2020 n=23, 11.5.2020 n=29, 26.5.2020 n=25, 15.6.2020 n=24, 6.8.2020 n=16, 7.9.2020 n=28, 23.10.2020 n=27, 7.12.2020 n=21, 4.2.2021 n=25.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849851894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tietotekniikka-ala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46974817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n=43.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BF0D127-FAF7-4E52-A945-CDF87917984D}"/>
              </a:ext>
            </a:extLst>
          </p:cNvPr>
          <p:cNvSpPr txBox="1"/>
          <p:nvPr/>
        </p:nvSpPr>
        <p:spPr>
          <a:xfrm>
            <a:off x="7434877" y="874967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11AAAA4-5FA6-4E17-9774-03A92539ECFE}"/>
              </a:ext>
            </a:extLst>
          </p:cNvPr>
          <p:cNvSpPr txBox="1"/>
          <p:nvPr/>
        </p:nvSpPr>
        <p:spPr>
          <a:xfrm>
            <a:off x="2123728" y="934817"/>
            <a:ext cx="439248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Minkä verran ks. ongelma aiheuttaa vaikeuttaa yrityksen toimintaa? </a:t>
            </a:r>
          </a:p>
        </p:txBody>
      </p:sp>
    </p:spTree>
    <p:extLst>
      <p:ext uri="{BB962C8B-B14F-4D97-AF65-F5344CB8AC3E}">
        <p14:creationId xmlns:p14="http://schemas.microsoft.com/office/powerpoint/2010/main" val="2079070432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tietotekniikka-ala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27897397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659982"/>
            <a:ext cx="5981734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n=65, 9.4.2020 n=67, 28.4.2020 n=68, 11.5.2020 n=57, 26.5.2020 n=48, 15.6.2020 n=57, 6.8.2020 n=42, 7.9.2020 n=53, 23.10.2020 n=40, 7.12.2020 n=48, 4.2.2021 n=43.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3595554315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suunnittelu ja konsultointi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48334358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n=68.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0AD7107-B89D-408C-A47F-7B196263D9E3}"/>
              </a:ext>
            </a:extLst>
          </p:cNvPr>
          <p:cNvSpPr txBox="1"/>
          <p:nvPr/>
        </p:nvSpPr>
        <p:spPr>
          <a:xfrm>
            <a:off x="7434877" y="874967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9F9DC43-61C8-4C22-A9E4-970706E6A8DA}"/>
              </a:ext>
            </a:extLst>
          </p:cNvPr>
          <p:cNvSpPr txBox="1"/>
          <p:nvPr/>
        </p:nvSpPr>
        <p:spPr>
          <a:xfrm>
            <a:off x="2123728" y="934817"/>
            <a:ext cx="439248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Minkä verran ks. ongelma aiheuttaa vaikeuttaa yrityksen toimintaa? </a:t>
            </a:r>
          </a:p>
        </p:txBody>
      </p:sp>
    </p:spTree>
    <p:extLst>
      <p:ext uri="{BB962C8B-B14F-4D97-AF65-F5344CB8AC3E}">
        <p14:creationId xmlns:p14="http://schemas.microsoft.com/office/powerpoint/2010/main" val="2588910151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suunnittelu ja konsultointi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6709056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659982"/>
            <a:ext cx="5905845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n=70, 9.4.2020 n=73, 28.4.2020 n=78, 11.5.2020 n=68, 26.5.2020 n=73, 15.6.2020 n=65, 6.8.2020 n=58, 7.9.2020 n=78, 23.10.2020 n=64, 7.12.2020 n=71, 4.2.2021 n=43.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31708215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929FB6-CD58-4EC8-A5B0-9CF1E24F07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Kokoluokittaiset tulokset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37DE8E7-C62A-4C6A-956A-518E509A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93AB79-5BA3-4991-830D-DBB9D233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7F5F65-681D-4F64-BF06-08540F11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973778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6607466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53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Alle 50 henkeä n=301, 50-249 henkeä n=170, 250 henkeä tai yli n=52.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1AED067-570B-495F-879C-AA1372E1C299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48179312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3696653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750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n=428, 7.9.2020 n=579, 23.10.2020 n=496, 7.12.2020 n=532, 4.2.2021 n=523.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AD6BF7-B5C6-416E-8BC2-1BB2D07D2923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307705052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1648975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6EAF0E3-1029-4D5B-920D-5889CDE366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53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Alle 50 henkeä n=301, 50-249 henkeä n=170, 250 henkeä tai yli n=52.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C0D7E30-6C63-479C-8FB9-81448E99F8FE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143951963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3308397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7D0EC6EE-402D-4631-A266-666FE160BD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53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Alle 50 henkeä n=301, 50-249 henkeä n=170, 250 henkeä tai yli n=52.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CA546AD-2073-4CA8-9B73-E4524C74A9AF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67818844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lomauttaminen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4989269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40277F71-B45E-466A-91AE-C7CAED3D05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53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Alle 50 henkeä n=301, 50-249 henkeä n=170, 250 henkeä tai yli n=52.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8766554-A011-430F-A4D6-A75C651F370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26985503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irtisanominen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4699954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500F73A9-D7F9-41C6-A38C-530F80A16D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53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Alle 50 henkeä n=301, 50-249 henkeä n=170, 250 henkeä tai yli n=52.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7FB6F70-DA3F-423B-8F45-8BF76CC0864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840887480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odotukset ensi vuodelle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3218722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4157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Alle 50 henkeä n=301, 50-249 henkeä n=170, 250 henkeä tai yli n=52.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3A6E3B0-5FBD-4EC6-893B-FFB382725403}"/>
              </a:ext>
            </a:extLst>
          </p:cNvPr>
          <p:cNvSpPr txBox="1"/>
          <p:nvPr/>
        </p:nvSpPr>
        <p:spPr>
          <a:xfrm>
            <a:off x="899592" y="1020291"/>
            <a:ext cx="756084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Miten arvioitte yrityksenne liikevaihdon kehittyvän vuonna 2021 verrattuna vuoteen 2020? 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602440829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arviot tuotannon tilanteesta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253542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Alle 50 henkeä n=301, 50-249 henkeä n=170, 250 henkeä tai yli n=52.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1893761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652866277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alle 50 hengen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31093766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n=301.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975A8AB-1BB8-4D73-963D-5098A2EF4077}"/>
              </a:ext>
            </a:extLst>
          </p:cNvPr>
          <p:cNvSpPr txBox="1"/>
          <p:nvPr/>
        </p:nvSpPr>
        <p:spPr>
          <a:xfrm>
            <a:off x="7526455" y="866584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064D593-1E0F-4DE4-B89A-00D26DBCB664}"/>
              </a:ext>
            </a:extLst>
          </p:cNvPr>
          <p:cNvSpPr txBox="1"/>
          <p:nvPr/>
        </p:nvSpPr>
        <p:spPr>
          <a:xfrm>
            <a:off x="2123728" y="934817"/>
            <a:ext cx="439248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Minkä verran ks. ongelma aiheuttaa vaikeuttaa yrityksen toimintaa? </a:t>
            </a:r>
          </a:p>
        </p:txBody>
      </p:sp>
    </p:spTree>
    <p:extLst>
      <p:ext uri="{BB962C8B-B14F-4D97-AF65-F5344CB8AC3E}">
        <p14:creationId xmlns:p14="http://schemas.microsoft.com/office/powerpoint/2010/main" val="3778506732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alle 50 hengen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66488304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659982"/>
            <a:ext cx="6125750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n=334, 9.4.2020 n=340, 28.4.2020 n=362, 11.5.2020 n=339, 26.5.2020 n=314, 15.6.2020 n=294, 6.8.2020 n=236, 7.9.2020 n=328, 23.10.2020 n=276, 7.12.2020 n=312, 4.2.2021 n=301.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2441522355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50-249 hengen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3068982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n=170.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E750C07-4707-41A8-8ABE-F00E505D5DD3}"/>
              </a:ext>
            </a:extLst>
          </p:cNvPr>
          <p:cNvSpPr txBox="1"/>
          <p:nvPr/>
        </p:nvSpPr>
        <p:spPr>
          <a:xfrm>
            <a:off x="7526455" y="866584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6256950-5E0F-4977-83AB-42C8DD053CE2}"/>
              </a:ext>
            </a:extLst>
          </p:cNvPr>
          <p:cNvSpPr txBox="1"/>
          <p:nvPr/>
        </p:nvSpPr>
        <p:spPr>
          <a:xfrm>
            <a:off x="2123728" y="934817"/>
            <a:ext cx="439248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Minkä verran ks. ongelma aiheuttaa vaikeuttaa yrityksen toimintaa? </a:t>
            </a:r>
          </a:p>
        </p:txBody>
      </p:sp>
    </p:spTree>
    <p:extLst>
      <p:ext uri="{BB962C8B-B14F-4D97-AF65-F5344CB8AC3E}">
        <p14:creationId xmlns:p14="http://schemas.microsoft.com/office/powerpoint/2010/main" val="3074544895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50-249 hengen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95210614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659982"/>
            <a:ext cx="6053742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n=198, 9.4.2020 n=195, 28.4.2020 n=225, 11.5.2020 n=193, 26.5.2020 n=184, 15.6.2020 n=183, 6.8.2020 n=155, 7.9.2020 n=195, 23.10.2020 n=168, 7.12.2020 n=169, 4.2.2021 n=170.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27393190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odotukset vuodelle 2021 ovat parantuneet, mutta huolia riittää yhä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9711719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23.10.2020 n=496, 7.12.2020 n=532, 4.2.2021 n=523.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3A6E3B0-5FBD-4EC6-893B-FFB382725403}"/>
              </a:ext>
            </a:extLst>
          </p:cNvPr>
          <p:cNvSpPr txBox="1"/>
          <p:nvPr/>
        </p:nvSpPr>
        <p:spPr>
          <a:xfrm>
            <a:off x="899592" y="1020291"/>
            <a:ext cx="756084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Miten arvioitte yrityksenne liikevaihdon kehittyvän vuonna 2021 verrattuna vuoteen 2020? 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833165680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250 hengen tai sitä suuremmissa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39747155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n=52.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5DC03B8-B305-4F34-B813-3F092E073FFE}"/>
              </a:ext>
            </a:extLst>
          </p:cNvPr>
          <p:cNvSpPr txBox="1"/>
          <p:nvPr/>
        </p:nvSpPr>
        <p:spPr>
          <a:xfrm>
            <a:off x="7526455" y="866584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7F0D2B5-526C-436F-A4B6-617255A8411D}"/>
              </a:ext>
            </a:extLst>
          </p:cNvPr>
          <p:cNvSpPr txBox="1"/>
          <p:nvPr/>
        </p:nvSpPr>
        <p:spPr>
          <a:xfrm>
            <a:off x="2123728" y="934817"/>
            <a:ext cx="439248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Minkä verran ks. ongelma aiheuttaa vaikeuttaa yrityksen toimintaa? </a:t>
            </a:r>
          </a:p>
        </p:txBody>
      </p:sp>
    </p:spTree>
    <p:extLst>
      <p:ext uri="{BB962C8B-B14F-4D97-AF65-F5344CB8AC3E}">
        <p14:creationId xmlns:p14="http://schemas.microsoft.com/office/powerpoint/2010/main" val="1724018070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250 hengen tai sitä suuremmissa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59103639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659982"/>
            <a:ext cx="5905845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n=49, 9.4.2020 n=49, 28.4.2020 n=53, 11.5.2020 n=52, 26.5.2020 n=52, 15.6.2020 n=52, 6.8.2020 n=37, 7.9.2020 n=56, 23.10.2020 n=52, 7.12.2020 n=51, 4.2.2021 n=52.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416536156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arvioiden mukaan vaikeimmat ajat ovat jo takanapäin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4.2.2021 n=523.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1341429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1766596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3" ma:contentTypeDescription="Luo uusi asiakirja." ma:contentTypeScope="" ma:versionID="c5a1abf989ada35a69d630ffe7f51d3d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bc618f9db8c4a8c016d9d9e4a262740c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CCDDD7-6D49-43CD-8945-7D309CFBE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0D1D31-2D5F-442B-9483-05EDB315B7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8a3a-9613-4736-b8cf-f212d38d32e5"/>
    <ds:schemaRef ds:uri="f4015653-d442-4718-8e0e-140bab151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3A0124-2043-479A-BB2D-9046F0B7C0C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3515</TotalTime>
  <Words>4868</Words>
  <Application>Microsoft Office PowerPoint</Application>
  <PresentationFormat>Näytössä katseltava esitys (16:9)</PresentationFormat>
  <Paragraphs>592</Paragraphs>
  <Slides>81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81</vt:i4>
      </vt:variant>
    </vt:vector>
  </HeadingPairs>
  <TitlesOfParts>
    <vt:vector size="84" baseType="lpstr">
      <vt:lpstr>Arial</vt:lpstr>
      <vt:lpstr>Verdana</vt:lpstr>
      <vt:lpstr>Teknologiateollisuus_masterdia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Kaijomaa Helvi</cp:lastModifiedBy>
  <cp:revision>109</cp:revision>
  <cp:lastPrinted>2016-06-09T07:47:11Z</cp:lastPrinted>
  <dcterms:created xsi:type="dcterms:W3CDTF">2020-04-01T10:04:36Z</dcterms:created>
  <dcterms:modified xsi:type="dcterms:W3CDTF">2021-02-02T13:45:26Z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</Properties>
</file>