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3"/>
  </p:notesMasterIdLst>
  <p:handoutMasterIdLst>
    <p:handoutMasterId r:id="rId84"/>
  </p:handoutMasterIdLst>
  <p:sldIdLst>
    <p:sldId id="256" r:id="rId5"/>
    <p:sldId id="346" r:id="rId6"/>
    <p:sldId id="305" r:id="rId7"/>
    <p:sldId id="339" r:id="rId8"/>
    <p:sldId id="259" r:id="rId9"/>
    <p:sldId id="260" r:id="rId10"/>
    <p:sldId id="261" r:id="rId11"/>
    <p:sldId id="340" r:id="rId12"/>
    <p:sldId id="341" r:id="rId13"/>
    <p:sldId id="342" r:id="rId14"/>
    <p:sldId id="348" r:id="rId15"/>
    <p:sldId id="344" r:id="rId16"/>
    <p:sldId id="264" r:id="rId17"/>
    <p:sldId id="345" r:id="rId18"/>
    <p:sldId id="265" r:id="rId19"/>
    <p:sldId id="283" r:id="rId20"/>
    <p:sldId id="298" r:id="rId21"/>
    <p:sldId id="299" r:id="rId22"/>
    <p:sldId id="271" r:id="rId23"/>
    <p:sldId id="306" r:id="rId24"/>
    <p:sldId id="273" r:id="rId25"/>
    <p:sldId id="274" r:id="rId26"/>
    <p:sldId id="272" r:id="rId27"/>
    <p:sldId id="301" r:id="rId28"/>
    <p:sldId id="303" r:id="rId29"/>
    <p:sldId id="300" r:id="rId30"/>
    <p:sldId id="302" r:id="rId31"/>
    <p:sldId id="304" r:id="rId32"/>
    <p:sldId id="275" r:id="rId33"/>
    <p:sldId id="276" r:id="rId34"/>
    <p:sldId id="277" r:id="rId35"/>
    <p:sldId id="308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53" r:id="rId51"/>
    <p:sldId id="354" r:id="rId52"/>
    <p:sldId id="278" r:id="rId53"/>
    <p:sldId id="324" r:id="rId54"/>
    <p:sldId id="325" r:id="rId55"/>
    <p:sldId id="280" r:id="rId56"/>
    <p:sldId id="279" r:id="rId57"/>
    <p:sldId id="326" r:id="rId58"/>
    <p:sldId id="327" r:id="rId59"/>
    <p:sldId id="281" r:id="rId60"/>
    <p:sldId id="284" r:id="rId61"/>
    <p:sldId id="328" r:id="rId62"/>
    <p:sldId id="285" r:id="rId63"/>
    <p:sldId id="329" r:id="rId64"/>
    <p:sldId id="286" r:id="rId65"/>
    <p:sldId id="330" r:id="rId66"/>
    <p:sldId id="287" r:id="rId67"/>
    <p:sldId id="331" r:id="rId68"/>
    <p:sldId id="288" r:id="rId69"/>
    <p:sldId id="332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333" r:id="rId78"/>
    <p:sldId id="296" r:id="rId79"/>
    <p:sldId id="334" r:id="rId80"/>
    <p:sldId id="297" r:id="rId81"/>
    <p:sldId id="335" r:id="rId8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09" d="100"/>
          <a:sy n="109" d="100"/>
        </p:scale>
        <p:origin x="66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Tilanne 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2.1028037383177569E-2</c:v>
                </c:pt>
                <c:pt idx="1">
                  <c:v>0.32476635514018692</c:v>
                </c:pt>
                <c:pt idx="2">
                  <c:v>0.49532710280373832</c:v>
                </c:pt>
                <c:pt idx="3">
                  <c:v>0.13317757009345793</c:v>
                </c:pt>
                <c:pt idx="4">
                  <c:v>2.5700934579439252E-2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Tilanne kuukauden päästä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3.9719626168224297E-2</c:v>
                </c:pt>
                <c:pt idx="1">
                  <c:v>0.34579439252336447</c:v>
                </c:pt>
                <c:pt idx="2">
                  <c:v>0.47663551401869159</c:v>
                </c:pt>
                <c:pt idx="3">
                  <c:v>0.1191588785046729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E-4A15-BA5A-AFE960E0741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Tilanne kolmen kuukauden päästä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6.7757009345794386E-2</c:v>
                </c:pt>
                <c:pt idx="1">
                  <c:v>0.37850467289719625</c:v>
                </c:pt>
                <c:pt idx="2">
                  <c:v>0.45093457943925236</c:v>
                </c:pt>
                <c:pt idx="3">
                  <c:v>9.3457943925233641E-2</c:v>
                </c:pt>
                <c:pt idx="4">
                  <c:v>9.3457943925233638E-3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0.23924268502581755</c:v>
                </c:pt>
                <c:pt idx="3" formatCode="0.0\ %">
                  <c:v>0.45611015490533563</c:v>
                </c:pt>
                <c:pt idx="4" formatCode="0.0\ %">
                  <c:v>0.30464716006884679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0.28767123287671231</c:v>
                </c:pt>
                <c:pt idx="3" formatCode="0.0\ %">
                  <c:v>0.35102739726027399</c:v>
                </c:pt>
                <c:pt idx="4" formatCode="0.0\ %">
                  <c:v>0.3613013698630137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49A5-9363-3FA1E25F748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0.32187500000000002</c:v>
                </c:pt>
                <c:pt idx="3" formatCode="0.0\ %">
                  <c:v>0.30937500000000001</c:v>
                </c:pt>
                <c:pt idx="4" formatCode="0.0\ %">
                  <c:v>0.36875000000000002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4175-B05C-A1C26D5C9DC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1.5410958904109588E-2</c:v>
                </c:pt>
                <c:pt idx="1">
                  <c:v>1.8835616438356163E-2</c:v>
                </c:pt>
                <c:pt idx="2">
                  <c:v>0.3339041095890411</c:v>
                </c:pt>
                <c:pt idx="3">
                  <c:v>0.26883561643835618</c:v>
                </c:pt>
                <c:pt idx="4">
                  <c:v>0.36301369863013699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8-419B-BE31-2602FDF7B5F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0.02</c:v>
                </c:pt>
                <c:pt idx="1">
                  <c:v>1.8181818181818181E-2</c:v>
                </c:pt>
                <c:pt idx="2">
                  <c:v>0.34</c:v>
                </c:pt>
                <c:pt idx="3">
                  <c:v>0.26181818181818184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8-473D-8B2A-03CCF24CA17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4.5368620037807186E-2</c:v>
                </c:pt>
                <c:pt idx="1">
                  <c:v>3.780718336483932E-2</c:v>
                </c:pt>
                <c:pt idx="2">
                  <c:v>0.29867674858223064</c:v>
                </c:pt>
                <c:pt idx="3">
                  <c:v>0.23251417769376181</c:v>
                </c:pt>
                <c:pt idx="4">
                  <c:v>0.38563327032136108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296-9CD0-614F43CFC29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7.476635514018691E-2</c:v>
                </c:pt>
                <c:pt idx="1">
                  <c:v>9.5794392523364483E-2</c:v>
                </c:pt>
                <c:pt idx="2">
                  <c:v>0.27570093457943923</c:v>
                </c:pt>
                <c:pt idx="3">
                  <c:v>0.17289719626168223</c:v>
                </c:pt>
                <c:pt idx="4">
                  <c:v>0.38084112149532712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4-4F53-BEA2-36DD13AB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9.11214953271028E-2</c:v>
                </c:pt>
                <c:pt idx="1">
                  <c:v>0.1822429906542056</c:v>
                </c:pt>
                <c:pt idx="2">
                  <c:v>0.72663551401869164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3.098106712564544E-2</c:v>
                </c:pt>
                <c:pt idx="1">
                  <c:v>0.15146299483648881</c:v>
                </c:pt>
                <c:pt idx="2">
                  <c:v>0.81755593803786575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4.7945205479452052E-2</c:v>
                </c:pt>
                <c:pt idx="1">
                  <c:v>0.11301369863013698</c:v>
                </c:pt>
                <c:pt idx="2">
                  <c:v>0.83904109589041098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11F-A438-B251ED0689C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5.46875E-2</c:v>
                </c:pt>
                <c:pt idx="1">
                  <c:v>0.14218749999999999</c:v>
                </c:pt>
                <c:pt idx="2">
                  <c:v>0.80312499999999998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E-4EAB-851F-BD89CD39DC4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6.3356164383561647E-2</c:v>
                </c:pt>
                <c:pt idx="1">
                  <c:v>0.16952054794520549</c:v>
                </c:pt>
                <c:pt idx="2">
                  <c:v>0.76712328767123283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5-4C9B-ACB5-187648813B2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6.9090909090909092E-2</c:v>
                </c:pt>
                <c:pt idx="1">
                  <c:v>0.14545454545454545</c:v>
                </c:pt>
                <c:pt idx="2">
                  <c:v>0.78545454545454541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F-4FE3-8F68-68A692148A4F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7.5614366729678639E-2</c:v>
                </c:pt>
                <c:pt idx="1">
                  <c:v>0.12854442344045369</c:v>
                </c:pt>
                <c:pt idx="2">
                  <c:v>0.79584120982986772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6-4BF8-BDB1-DC624E79D4F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9.11214953271028E-2</c:v>
                </c:pt>
                <c:pt idx="1">
                  <c:v>0.1822429906542056</c:v>
                </c:pt>
                <c:pt idx="2">
                  <c:v>0.72663551401869164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9-4A62-BAA3-D3284EA28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0.53504672897196259</c:v>
                </c:pt>
                <c:pt idx="1">
                  <c:v>0.42757009345794394</c:v>
                </c:pt>
                <c:pt idx="2">
                  <c:v>0.33411214953271029</c:v>
                </c:pt>
                <c:pt idx="3">
                  <c:v>0.33411214953271029</c:v>
                </c:pt>
                <c:pt idx="4">
                  <c:v>0.50934579439252337</c:v>
                </c:pt>
                <c:pt idx="5">
                  <c:v>0.36214953271028039</c:v>
                </c:pt>
                <c:pt idx="6">
                  <c:v>0.2780373831775701</c:v>
                </c:pt>
                <c:pt idx="7">
                  <c:v>0.45327102803738317</c:v>
                </c:pt>
                <c:pt idx="8">
                  <c:v>0.21962616822429906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9.8130841121495324E-2</c:v>
                </c:pt>
                <c:pt idx="1">
                  <c:v>0.15654205607476634</c:v>
                </c:pt>
                <c:pt idx="2">
                  <c:v>0.16121495327102803</c:v>
                </c:pt>
                <c:pt idx="3">
                  <c:v>0.26635514018691586</c:v>
                </c:pt>
                <c:pt idx="4">
                  <c:v>0.18925233644859812</c:v>
                </c:pt>
                <c:pt idx="5">
                  <c:v>7.7102803738317752E-2</c:v>
                </c:pt>
                <c:pt idx="6">
                  <c:v>2.8037383177570093E-2</c:v>
                </c:pt>
                <c:pt idx="7">
                  <c:v>0.11214953271028037</c:v>
                </c:pt>
                <c:pt idx="8">
                  <c:v>8.6448598130841117E-2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0.24532710280373832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0.34112149532710279</c:v>
                      </c:pt>
                      <c:pt idx="1">
                        <c:v>0.36214953271028039</c:v>
                      </c:pt>
                      <c:pt idx="2">
                        <c:v>0.41588785046728971</c:v>
                      </c:pt>
                      <c:pt idx="3">
                        <c:v>0.1542056074766355</c:v>
                      </c:pt>
                      <c:pt idx="4">
                        <c:v>0.2219626168224299</c:v>
                      </c:pt>
                      <c:pt idx="5">
                        <c:v>0.53504672897196259</c:v>
                      </c:pt>
                      <c:pt idx="6">
                        <c:v>0.68457943925233644</c:v>
                      </c:pt>
                      <c:pt idx="7">
                        <c:v>0.4135514018691589</c:v>
                      </c:pt>
                      <c:pt idx="8">
                        <c:v>0.66588785046728971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0.12383177570093458</c:v>
                </c:pt>
                <c:pt idx="1">
                  <c:v>0.2102803738317757</c:v>
                </c:pt>
                <c:pt idx="2">
                  <c:v>0.25</c:v>
                </c:pt>
                <c:pt idx="3">
                  <c:v>0.51168224299065423</c:v>
                </c:pt>
                <c:pt idx="4">
                  <c:v>0.26869158878504673</c:v>
                </c:pt>
                <c:pt idx="5">
                  <c:v>0.10280373831775701</c:v>
                </c:pt>
                <c:pt idx="6">
                  <c:v>3.7383177570093455E-2</c:v>
                </c:pt>
                <c:pt idx="7">
                  <c:v>0.13317757009345793</c:v>
                </c:pt>
                <c:pt idx="8">
                  <c:v>0.11448598130841121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0.13610586011342155</c:v>
                </c:pt>
                <c:pt idx="1">
                  <c:v>0.21550094517958412</c:v>
                </c:pt>
                <c:pt idx="2">
                  <c:v>0.23251417769376181</c:v>
                </c:pt>
                <c:pt idx="3">
                  <c:v>0.50850661625708882</c:v>
                </c:pt>
                <c:pt idx="4">
                  <c:v>0.27977315689981097</c:v>
                </c:pt>
                <c:pt idx="5">
                  <c:v>8.3175803402646506E-2</c:v>
                </c:pt>
                <c:pt idx="6">
                  <c:v>3.4026465028355386E-2</c:v>
                </c:pt>
                <c:pt idx="7">
                  <c:v>0.1379962192816635</c:v>
                </c:pt>
                <c:pt idx="8">
                  <c:v>0.10775047258979206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0.14545454545454545</c:v>
                </c:pt>
                <c:pt idx="1">
                  <c:v>0.20181818181818184</c:v>
                </c:pt>
                <c:pt idx="2">
                  <c:v>0.27454545454545454</c:v>
                </c:pt>
                <c:pt idx="3">
                  <c:v>0.51090909090909087</c:v>
                </c:pt>
                <c:pt idx="4">
                  <c:v>0.26909090909090905</c:v>
                </c:pt>
                <c:pt idx="5">
                  <c:v>9.6363636363636374E-2</c:v>
                </c:pt>
                <c:pt idx="6">
                  <c:v>5.8181818181818182E-2</c:v>
                </c:pt>
                <c:pt idx="7">
                  <c:v>0.13090909090909092</c:v>
                </c:pt>
                <c:pt idx="8">
                  <c:v>0.13090909090909092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E-4EC2-A5D6-204847B3132A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0.14897260273972601</c:v>
                </c:pt>
                <c:pt idx="1">
                  <c:v>0.2363013698630137</c:v>
                </c:pt>
                <c:pt idx="2">
                  <c:v>0.30308219178082191</c:v>
                </c:pt>
                <c:pt idx="3">
                  <c:v>0.51369863013698625</c:v>
                </c:pt>
                <c:pt idx="4">
                  <c:v>0.30821917808219179</c:v>
                </c:pt>
                <c:pt idx="5">
                  <c:v>9.7602739726027399E-2</c:v>
                </c:pt>
                <c:pt idx="6">
                  <c:v>6.1643835616438353E-2</c:v>
                </c:pt>
                <c:pt idx="7">
                  <c:v>0.12157534246575342</c:v>
                </c:pt>
                <c:pt idx="8">
                  <c:v>0.11986301369863014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9FF-8D7B-8A1DEB06F23F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0.19375000000000001</c:v>
                </c:pt>
                <c:pt idx="1">
                  <c:v>0.24687500000000001</c:v>
                </c:pt>
                <c:pt idx="2">
                  <c:v>0.31093749999999998</c:v>
                </c:pt>
                <c:pt idx="3">
                  <c:v>0.5078125</c:v>
                </c:pt>
                <c:pt idx="4">
                  <c:v>0.31718750000000001</c:v>
                </c:pt>
                <c:pt idx="5">
                  <c:v>8.7500000000000008E-2</c:v>
                </c:pt>
                <c:pt idx="6">
                  <c:v>8.1250000000000003E-2</c:v>
                </c:pt>
                <c:pt idx="7">
                  <c:v>0.13437499999999999</c:v>
                </c:pt>
                <c:pt idx="8">
                  <c:v>0.12343750000000001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9-4523-868A-3D96062E3FE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0.15068493150684931</c:v>
                </c:pt>
                <c:pt idx="1">
                  <c:v>0.24315068493150685</c:v>
                </c:pt>
                <c:pt idx="2">
                  <c:v>0.29965753424657532</c:v>
                </c:pt>
                <c:pt idx="3">
                  <c:v>0.44349315068493156</c:v>
                </c:pt>
                <c:pt idx="4">
                  <c:v>0.32363013698630139</c:v>
                </c:pt>
                <c:pt idx="5">
                  <c:v>0.10616438356164384</c:v>
                </c:pt>
                <c:pt idx="6">
                  <c:v>9.9315068493150679E-2</c:v>
                </c:pt>
                <c:pt idx="7">
                  <c:v>0.13184931506849315</c:v>
                </c:pt>
                <c:pt idx="8">
                  <c:v>0.13356164383561644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B-44D1-902C-875A8E62837A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0.1772805507745267</c:v>
                </c:pt>
                <c:pt idx="1">
                  <c:v>0.26161790017211706</c:v>
                </c:pt>
                <c:pt idx="2">
                  <c:v>0.31153184165232362</c:v>
                </c:pt>
                <c:pt idx="3">
                  <c:v>0.4285714285714286</c:v>
                </c:pt>
                <c:pt idx="4">
                  <c:v>0.33734939759036142</c:v>
                </c:pt>
                <c:pt idx="5">
                  <c:v>9.2943201376936319E-2</c:v>
                </c:pt>
                <c:pt idx="6">
                  <c:v>0.1376936316695353</c:v>
                </c:pt>
                <c:pt idx="7">
                  <c:v>0.13080895008605853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A-4637-8387-F2DB02A71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98683121230258"/>
          <c:y val="0.91658425352496242"/>
          <c:w val="0.75256187932523622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0.24532710280373832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3.2136105860113423E-2</c:v>
                </c:pt>
                <c:pt idx="1">
                  <c:v>6.4272211720226846E-2</c:v>
                </c:pt>
                <c:pt idx="2">
                  <c:v>9.0737240075614373E-2</c:v>
                </c:pt>
                <c:pt idx="3">
                  <c:v>0.23440453686200377</c:v>
                </c:pt>
                <c:pt idx="4">
                  <c:v>5.2930056710775046E-2</c:v>
                </c:pt>
                <c:pt idx="5">
                  <c:v>1.5122873345935728E-2</c:v>
                </c:pt>
                <c:pt idx="6">
                  <c:v>9.4517958412098299E-3</c:v>
                </c:pt>
                <c:pt idx="7">
                  <c:v>2.6465028355387523E-2</c:v>
                </c:pt>
                <c:pt idx="8">
                  <c:v>2.835538752362949E-2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3.4545454545454546E-2</c:v>
                </c:pt>
                <c:pt idx="1">
                  <c:v>5.8181818181818182E-2</c:v>
                </c:pt>
                <c:pt idx="2">
                  <c:v>9.0909090909090912E-2</c:v>
                </c:pt>
                <c:pt idx="3">
                  <c:v>0.24727272727272728</c:v>
                </c:pt>
                <c:pt idx="4">
                  <c:v>7.2727272727272724E-2</c:v>
                </c:pt>
                <c:pt idx="5">
                  <c:v>1.8181818181818181E-2</c:v>
                </c:pt>
                <c:pt idx="6">
                  <c:v>1.2727272727272728E-2</c:v>
                </c:pt>
                <c:pt idx="7">
                  <c:v>1.4545454545454545E-2</c:v>
                </c:pt>
                <c:pt idx="8">
                  <c:v>4.363636363636364E-2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4.1095890410958902E-2</c:v>
                </c:pt>
                <c:pt idx="1">
                  <c:v>7.7054794520547948E-2</c:v>
                </c:pt>
                <c:pt idx="2">
                  <c:v>0.11815068493150685</c:v>
                </c:pt>
                <c:pt idx="3">
                  <c:v>0.24143835616438356</c:v>
                </c:pt>
                <c:pt idx="4">
                  <c:v>7.5342465753424653E-2</c:v>
                </c:pt>
                <c:pt idx="5">
                  <c:v>2.7397260273972601E-2</c:v>
                </c:pt>
                <c:pt idx="6">
                  <c:v>1.1986301369863013E-2</c:v>
                </c:pt>
                <c:pt idx="7">
                  <c:v>2.7397260273972601E-2</c:v>
                </c:pt>
                <c:pt idx="8">
                  <c:v>3.9383561643835614E-2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F9C-A94F-2B969417AA9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9-4FF1-8B84-888C7CEB58EA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B-480D-BBE3-6B115234BB95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5B6-A876-6ABFF1732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4316222928634"/>
          <c:y val="0.91637203701670988"/>
          <c:w val="0.75256187932523622"/>
          <c:h val="7.077422421004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2.7439024390243903E-2</c:v>
                </c:pt>
                <c:pt idx="1">
                  <c:v>0.36280487804878048</c:v>
                </c:pt>
                <c:pt idx="2">
                  <c:v>0.46951219512195119</c:v>
                </c:pt>
                <c:pt idx="3">
                  <c:v>0.11890243902439024</c:v>
                </c:pt>
                <c:pt idx="4">
                  <c:v>2.1341463414634148E-2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5.1829268292682924E-2</c:v>
                </c:pt>
                <c:pt idx="1">
                  <c:v>0.38414634146341464</c:v>
                </c:pt>
                <c:pt idx="2">
                  <c:v>0.43902439024390244</c:v>
                </c:pt>
                <c:pt idx="3">
                  <c:v>0.10670731707317073</c:v>
                </c:pt>
                <c:pt idx="4">
                  <c:v>1.8292682926829267E-2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0.22</c:v>
                </c:pt>
                <c:pt idx="2">
                  <c:v>0.6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2.2421524663677129E-2</c:v>
                </c:pt>
                <c:pt idx="1">
                  <c:v>0.23542600896860988</c:v>
                </c:pt>
                <c:pt idx="2">
                  <c:v>0.55381165919282516</c:v>
                </c:pt>
                <c:pt idx="3">
                  <c:v>0.1547085201793722</c:v>
                </c:pt>
                <c:pt idx="4">
                  <c:v>3.3632286995515695E-2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2.4774774774774775E-2</c:v>
                </c:pt>
                <c:pt idx="1">
                  <c:v>0.25900900900900903</c:v>
                </c:pt>
                <c:pt idx="2">
                  <c:v>0.536036036036036</c:v>
                </c:pt>
                <c:pt idx="3">
                  <c:v>0.15315315315315314</c:v>
                </c:pt>
                <c:pt idx="4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2.2267206477732792E-2</c:v>
                </c:pt>
                <c:pt idx="1">
                  <c:v>0.31376518218623484</c:v>
                </c:pt>
                <c:pt idx="2">
                  <c:v>0.52834008097165996</c:v>
                </c:pt>
                <c:pt idx="3">
                  <c:v>0.11336032388663968</c:v>
                </c:pt>
                <c:pt idx="4">
                  <c:v>2.2267206477732792E-2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A-477B-ADF8-C6F59D9968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1.7429193899782137E-2</c:v>
                </c:pt>
                <c:pt idx="1">
                  <c:v>0.33986928104575165</c:v>
                </c:pt>
                <c:pt idx="2">
                  <c:v>0.50762527233115473</c:v>
                </c:pt>
                <c:pt idx="3">
                  <c:v>0.10893246187363835</c:v>
                </c:pt>
                <c:pt idx="4">
                  <c:v>2.6143790849673203E-2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6FA-9F9A-EA10B261A48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0.3752913752913753</c:v>
                </c:pt>
                <c:pt idx="2">
                  <c:v>0.44055944055944057</c:v>
                </c:pt>
                <c:pt idx="3">
                  <c:v>0.13053613053613053</c:v>
                </c:pt>
                <c:pt idx="4">
                  <c:v>2.3310023310023312E-2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9-4964-8AE5-0583CA094EE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3.1941031941031942E-2</c:v>
                </c:pt>
                <c:pt idx="1">
                  <c:v>0.33906633906633904</c:v>
                </c:pt>
                <c:pt idx="2">
                  <c:v>0.46191646191646191</c:v>
                </c:pt>
                <c:pt idx="3">
                  <c:v>0.11793611793611794</c:v>
                </c:pt>
                <c:pt idx="4">
                  <c:v>4.9140049140049137E-2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0-4E58-9351-4B87EF280E1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2.7439024390243903E-2</c:v>
                </c:pt>
                <c:pt idx="1">
                  <c:v>0.36280487804878048</c:v>
                </c:pt>
                <c:pt idx="2">
                  <c:v>0.46951219512195119</c:v>
                </c:pt>
                <c:pt idx="3">
                  <c:v>0.11890243902439024</c:v>
                </c:pt>
                <c:pt idx="4">
                  <c:v>2.1341463414634148E-2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2-495A-939E-1D20002BA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2.4096385542168676E-2</c:v>
                </c:pt>
                <c:pt idx="1">
                  <c:v>0.21342512908777969</c:v>
                </c:pt>
                <c:pt idx="2">
                  <c:v>0.55938037865748713</c:v>
                </c:pt>
                <c:pt idx="3">
                  <c:v>0.16523235800344235</c:v>
                </c:pt>
                <c:pt idx="4">
                  <c:v>3.7865748709122203E-2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2.5684931506849314E-2</c:v>
                </c:pt>
                <c:pt idx="1">
                  <c:v>0.2363013698630137</c:v>
                </c:pt>
                <c:pt idx="2">
                  <c:v>0.54965753424657537</c:v>
                </c:pt>
                <c:pt idx="3">
                  <c:v>0.16095890410958905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2-416E-BC9B-5C15A563FB6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2.1874999999999999E-2</c:v>
                </c:pt>
                <c:pt idx="1">
                  <c:v>0.28749999999999998</c:v>
                </c:pt>
                <c:pt idx="2">
                  <c:v>0.53749999999999998</c:v>
                </c:pt>
                <c:pt idx="3">
                  <c:v>0.12968750000000001</c:v>
                </c:pt>
                <c:pt idx="4">
                  <c:v>2.34375E-2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0-48C9-80A1-E7AA268395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0.51883561643835618</c:v>
                </c:pt>
                <c:pt idx="3">
                  <c:v>0.12671232876712329</c:v>
                </c:pt>
                <c:pt idx="4">
                  <c:v>2.5684931506849314E-2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6-42F8-9B6D-FF9F88574A4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2.7272727272727271E-2</c:v>
                </c:pt>
                <c:pt idx="1">
                  <c:v>0.34545454545454546</c:v>
                </c:pt>
                <c:pt idx="2">
                  <c:v>0.45636363636363636</c:v>
                </c:pt>
                <c:pt idx="3">
                  <c:v>0.14545454545454545</c:v>
                </c:pt>
                <c:pt idx="4">
                  <c:v>2.5454545454545455E-2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E-441F-B2E5-06DB063C949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3.0245746691871456E-2</c:v>
                </c:pt>
                <c:pt idx="1">
                  <c:v>0.33081285444234404</c:v>
                </c:pt>
                <c:pt idx="2">
                  <c:v>0.46313799621928164</c:v>
                </c:pt>
                <c:pt idx="3">
                  <c:v>0.12854442344045369</c:v>
                </c:pt>
                <c:pt idx="4">
                  <c:v>4.725897920604915E-2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8-4956-91D4-BD1079186E3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2.1028037383177569E-2</c:v>
                </c:pt>
                <c:pt idx="1">
                  <c:v>0.32476635514018692</c:v>
                </c:pt>
                <c:pt idx="2">
                  <c:v>0.49532710280373832</c:v>
                </c:pt>
                <c:pt idx="3">
                  <c:v>0.13317757009345793</c:v>
                </c:pt>
                <c:pt idx="4">
                  <c:v>2.5700934579439252E-2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2-4682-A8CC-3E9CBE0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9.1928251121076235E-2</c:v>
                </c:pt>
                <c:pt idx="1">
                  <c:v>0.46188340807174888</c:v>
                </c:pt>
                <c:pt idx="2">
                  <c:v>0.35874439461883406</c:v>
                </c:pt>
                <c:pt idx="3">
                  <c:v>7.3991031390134535E-2</c:v>
                </c:pt>
                <c:pt idx="4">
                  <c:v>1.3452914798206279E-2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7.4324324324324328E-2</c:v>
                </c:pt>
                <c:pt idx="1">
                  <c:v>0.44369369369369371</c:v>
                </c:pt>
                <c:pt idx="2">
                  <c:v>0.3963963963963964</c:v>
                </c:pt>
                <c:pt idx="3">
                  <c:v>7.6576576576576572E-2</c:v>
                </c:pt>
                <c:pt idx="4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6.4777327935222673E-2</c:v>
                </c:pt>
                <c:pt idx="1">
                  <c:v>0.44331983805668018</c:v>
                </c:pt>
                <c:pt idx="2">
                  <c:v>0.40485829959514169</c:v>
                </c:pt>
                <c:pt idx="3">
                  <c:v>7.28744939271255E-2</c:v>
                </c:pt>
                <c:pt idx="4">
                  <c:v>1.417004048582996E-2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F-43FF-8DEA-E01E6F3A28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6.1002178649237473E-2</c:v>
                </c:pt>
                <c:pt idx="1">
                  <c:v>0.43137254901960786</c:v>
                </c:pt>
                <c:pt idx="2">
                  <c:v>0.40740740740740738</c:v>
                </c:pt>
                <c:pt idx="3">
                  <c:v>8.0610021786492375E-2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C-4372-A7D4-D9ECFAFD436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6.0606060606060608E-2</c:v>
                </c:pt>
                <c:pt idx="1">
                  <c:v>0.39627039627039629</c:v>
                </c:pt>
                <c:pt idx="2">
                  <c:v>0.42424242424242425</c:v>
                </c:pt>
                <c:pt idx="3">
                  <c:v>0.10256410256410256</c:v>
                </c:pt>
                <c:pt idx="4">
                  <c:v>1.6317016317016316E-2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942-BE25-3D609235EC3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0.3783783783783784</c:v>
                </c:pt>
                <c:pt idx="2">
                  <c:v>0.4226044226044226</c:v>
                </c:pt>
                <c:pt idx="3">
                  <c:v>9.8280098280098274E-2</c:v>
                </c:pt>
                <c:pt idx="4">
                  <c:v>3.4398034398034398E-2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0-4253-90FC-44401C1BEBE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5.1829268292682924E-2</c:v>
                </c:pt>
                <c:pt idx="1">
                  <c:v>0.38414634146341464</c:v>
                </c:pt>
                <c:pt idx="2">
                  <c:v>0.43902439024390244</c:v>
                </c:pt>
                <c:pt idx="3">
                  <c:v>0.10670731707317073</c:v>
                </c:pt>
                <c:pt idx="4">
                  <c:v>1.8292682926829267E-2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1-4125-92D8-013600B2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0.14573991031390135</c:v>
                </c:pt>
                <c:pt idx="1">
                  <c:v>0.49775784753363228</c:v>
                </c:pt>
                <c:pt idx="2">
                  <c:v>0.31165919282511212</c:v>
                </c:pt>
                <c:pt idx="3">
                  <c:v>4.0358744394618833E-2</c:v>
                </c:pt>
                <c:pt idx="4">
                  <c:v>4.4843049327354259E-3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9.90990990990991E-2</c:v>
                </c:pt>
                <c:pt idx="1">
                  <c:v>0.53153153153153154</c:v>
                </c:pt>
                <c:pt idx="2">
                  <c:v>0.31306306306306309</c:v>
                </c:pt>
                <c:pt idx="3">
                  <c:v>4.954954954954955E-2</c:v>
                </c:pt>
                <c:pt idx="4">
                  <c:v>6.7567567567567571E-3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0.10931174089068826</c:v>
                </c:pt>
                <c:pt idx="1">
                  <c:v>0.53643724696356276</c:v>
                </c:pt>
                <c:pt idx="2">
                  <c:v>0.30566801619433198</c:v>
                </c:pt>
                <c:pt idx="3">
                  <c:v>4.4534412955465584E-2</c:v>
                </c:pt>
                <c:pt idx="4">
                  <c:v>4.048582995951417E-3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E-424E-B6AF-80A42412CD6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0.12200435729847495</c:v>
                </c:pt>
                <c:pt idx="1">
                  <c:v>0.47712418300653597</c:v>
                </c:pt>
                <c:pt idx="2">
                  <c:v>0.33551198257080611</c:v>
                </c:pt>
                <c:pt idx="3">
                  <c:v>5.2287581699346407E-2</c:v>
                </c:pt>
                <c:pt idx="4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A-4353-9817-46860CEBE92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0.11188811188811189</c:v>
                </c:pt>
                <c:pt idx="1">
                  <c:v>0.47785547785547783</c:v>
                </c:pt>
                <c:pt idx="2">
                  <c:v>0.34265734265734266</c:v>
                </c:pt>
                <c:pt idx="3">
                  <c:v>5.5944055944055944E-2</c:v>
                </c:pt>
                <c:pt idx="4">
                  <c:v>1.1655011655011656E-2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4C80-BC55-174F811A421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0.44717444717444715</c:v>
                </c:pt>
                <c:pt idx="2">
                  <c:v>0.3832923832923833</c:v>
                </c:pt>
                <c:pt idx="3">
                  <c:v>7.3710073710073709E-2</c:v>
                </c:pt>
                <c:pt idx="4">
                  <c:v>2.9484029484029485E-2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839-ABDC-848913A9089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E-4DE0-8507-AD311018E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2.9629629629629631E-2</c:v>
                </c:pt>
                <c:pt idx="1">
                  <c:v>0.14074074074074075</c:v>
                </c:pt>
                <c:pt idx="2">
                  <c:v>0.57777777777777772</c:v>
                </c:pt>
                <c:pt idx="3">
                  <c:v>0.2</c:v>
                </c:pt>
                <c:pt idx="4">
                  <c:v>5.185185185185185E-2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0.16428571428571428</c:v>
                </c:pt>
                <c:pt idx="2">
                  <c:v>0.59285714285714286</c:v>
                </c:pt>
                <c:pt idx="3">
                  <c:v>0.18571428571428572</c:v>
                </c:pt>
                <c:pt idx="4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2.0547945205479451E-2</c:v>
                </c:pt>
                <c:pt idx="1">
                  <c:v>0.19863013698630136</c:v>
                </c:pt>
                <c:pt idx="2">
                  <c:v>0.56849315068493156</c:v>
                </c:pt>
                <c:pt idx="3">
                  <c:v>0.18493150684931506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0-4ED7-9F04-6978856C488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0.224</c:v>
                </c:pt>
                <c:pt idx="2">
                  <c:v>0.56000000000000005</c:v>
                </c:pt>
                <c:pt idx="3">
                  <c:v>0.192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5-4789-8254-D8739227BCB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0.23966942148760331</c:v>
                </c:pt>
                <c:pt idx="2">
                  <c:v>0.51239669421487599</c:v>
                </c:pt>
                <c:pt idx="3">
                  <c:v>0.19834710743801653</c:v>
                </c:pt>
                <c:pt idx="4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84F-8716-EFF1103B7B3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2.4590163934426229E-2</c:v>
                </c:pt>
                <c:pt idx="1">
                  <c:v>0.30327868852459017</c:v>
                </c:pt>
                <c:pt idx="2">
                  <c:v>0.46721311475409838</c:v>
                </c:pt>
                <c:pt idx="3">
                  <c:v>0.16393442622950818</c:v>
                </c:pt>
                <c:pt idx="4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9-4AC3-BD32-83444689FC6F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B-493C-8494-51C42B004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0.3037037037037037</c:v>
                </c:pt>
                <c:pt idx="2">
                  <c:v>0.55555555555555558</c:v>
                </c:pt>
                <c:pt idx="3">
                  <c:v>8.1481481481481488E-2</c:v>
                </c:pt>
                <c:pt idx="4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0.05</c:v>
                </c:pt>
                <c:pt idx="1">
                  <c:v>0.31428571428571428</c:v>
                </c:pt>
                <c:pt idx="2">
                  <c:v>0.49285714285714288</c:v>
                </c:pt>
                <c:pt idx="3">
                  <c:v>0.1357142857142857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3.4246575342465752E-2</c:v>
                </c:pt>
                <c:pt idx="1">
                  <c:v>0.32876712328767121</c:v>
                </c:pt>
                <c:pt idx="2">
                  <c:v>0.50684931506849318</c:v>
                </c:pt>
                <c:pt idx="3">
                  <c:v>0.1095890410958904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A-47A6-BEC5-D0BAD2FE3A4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2.4E-2</c:v>
                </c:pt>
                <c:pt idx="1">
                  <c:v>0.25600000000000001</c:v>
                </c:pt>
                <c:pt idx="2">
                  <c:v>0.56799999999999995</c:v>
                </c:pt>
                <c:pt idx="3">
                  <c:v>0.128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7-4263-8DB5-518E00B10F4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8.2644628099173556E-3</c:v>
                </c:pt>
                <c:pt idx="1">
                  <c:v>0.32231404958677684</c:v>
                </c:pt>
                <c:pt idx="2">
                  <c:v>0.52892561983471076</c:v>
                </c:pt>
                <c:pt idx="3">
                  <c:v>0.11570247933884298</c:v>
                </c:pt>
                <c:pt idx="4">
                  <c:v>2.4793388429752067E-2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7-4CAF-ACDA-6A61964C293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1.6393442622950821E-2</c:v>
                </c:pt>
                <c:pt idx="1">
                  <c:v>0.31147540983606559</c:v>
                </c:pt>
                <c:pt idx="2">
                  <c:v>0.45901639344262296</c:v>
                </c:pt>
                <c:pt idx="3">
                  <c:v>0.18852459016393441</c:v>
                </c:pt>
                <c:pt idx="4">
                  <c:v>2.4590163934426229E-2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4984-B0E5-01747E12B9E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0.22</c:v>
                </c:pt>
                <c:pt idx="2">
                  <c:v>0.6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E-4008-A49A-D22E319B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0.54074074074074074</c:v>
                </c:pt>
                <c:pt idx="2">
                  <c:v>0.35555555555555557</c:v>
                </c:pt>
                <c:pt idx="3">
                  <c:v>5.9259259259259262E-2</c:v>
                </c:pt>
                <c:pt idx="4">
                  <c:v>7.4074074074074077E-3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7.1428571428571425E-2</c:v>
                </c:pt>
                <c:pt idx="1">
                  <c:v>0.47142857142857142</c:v>
                </c:pt>
                <c:pt idx="2">
                  <c:v>0.35714285714285715</c:v>
                </c:pt>
                <c:pt idx="3">
                  <c:v>9.285714285714286E-2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0.37671232876712329</c:v>
                </c:pt>
                <c:pt idx="2">
                  <c:v>0.4726027397260274</c:v>
                </c:pt>
                <c:pt idx="3">
                  <c:v>6.8493150684931503E-2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3-47FB-B088-25A2F3C287A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3.2000000000000001E-2</c:v>
                </c:pt>
                <c:pt idx="1">
                  <c:v>0.432</c:v>
                </c:pt>
                <c:pt idx="2">
                  <c:v>0.41599999999999998</c:v>
                </c:pt>
                <c:pt idx="3">
                  <c:v>0.112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9BC-8FE7-8C09C7C3B29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3.3057851239669422E-2</c:v>
                </c:pt>
                <c:pt idx="1">
                  <c:v>0.4049586776859504</c:v>
                </c:pt>
                <c:pt idx="2">
                  <c:v>0.46280991735537191</c:v>
                </c:pt>
                <c:pt idx="3">
                  <c:v>9.0909090909090912E-2</c:v>
                </c:pt>
                <c:pt idx="4">
                  <c:v>8.2644628099173556E-3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4-4C5A-9B8D-17F6457EBAD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3.2786885245901641E-2</c:v>
                </c:pt>
                <c:pt idx="1">
                  <c:v>0.27049180327868855</c:v>
                </c:pt>
                <c:pt idx="2">
                  <c:v>0.50819672131147542</c:v>
                </c:pt>
                <c:pt idx="3">
                  <c:v>0.18032786885245902</c:v>
                </c:pt>
                <c:pt idx="4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C-4231-A83D-BEEE133745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F-4189-A7A5-CBE837873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</c:v>
                </c:pt>
                <c:pt idx="1">
                  <c:v>0.31578947368421051</c:v>
                </c:pt>
                <c:pt idx="2">
                  <c:v>0.56140350877192979</c:v>
                </c:pt>
                <c:pt idx="3">
                  <c:v>8.771929824561403E-2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3.1372549019607843E-2</c:v>
                </c:pt>
                <c:pt idx="1">
                  <c:v>0.35294117647058826</c:v>
                </c:pt>
                <c:pt idx="2">
                  <c:v>0.46666666666666667</c:v>
                </c:pt>
                <c:pt idx="3">
                  <c:v>0.12941176470588237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6.25E-2</c:v>
                </c:pt>
                <c:pt idx="1">
                  <c:v>0.6875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0.13793103448275862</c:v>
                </c:pt>
                <c:pt idx="2">
                  <c:v>0.62068965517241381</c:v>
                </c:pt>
                <c:pt idx="3">
                  <c:v>0.18965517241379309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0.38596491228070173</c:v>
                </c:pt>
                <c:pt idx="2">
                  <c:v>0.49122807017543857</c:v>
                </c:pt>
                <c:pt idx="3">
                  <c:v>8.771929824561403E-2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5.0980392156862744E-2</c:v>
                </c:pt>
                <c:pt idx="1">
                  <c:v>0.37254901960784315</c:v>
                </c:pt>
                <c:pt idx="2">
                  <c:v>0.44313725490196076</c:v>
                </c:pt>
                <c:pt idx="3">
                  <c:v>0.11372549019607843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0.1875</c:v>
                </c:pt>
                <c:pt idx="1">
                  <c:v>0.5625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0.17241379310344829</c:v>
                </c:pt>
                <c:pt idx="2">
                  <c:v>0.65517241379310343</c:v>
                </c:pt>
                <c:pt idx="3">
                  <c:v>0.15517241379310345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0.42105263157894735</c:v>
                </c:pt>
                <c:pt idx="2">
                  <c:v>0.47368421052631576</c:v>
                </c:pt>
                <c:pt idx="3">
                  <c:v>7.0175438596491224E-2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8.2352941176470587E-2</c:v>
                </c:pt>
                <c:pt idx="1">
                  <c:v>0.42745098039215684</c:v>
                </c:pt>
                <c:pt idx="2">
                  <c:v>0.39215686274509803</c:v>
                </c:pt>
                <c:pt idx="3">
                  <c:v>9.0196078431372548E-2</c:v>
                </c:pt>
                <c:pt idx="4">
                  <c:v>7.8431372549019607E-3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0.3125</c:v>
                </c:pt>
                <c:pt idx="1">
                  <c:v>0.4375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2.3809523809523808E-2</c:v>
                </c:pt>
                <c:pt idx="1">
                  <c:v>0.16666666666666666</c:v>
                </c:pt>
                <c:pt idx="2">
                  <c:v>0.61904761904761907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0.25862068965517243</c:v>
                </c:pt>
                <c:pt idx="2">
                  <c:v>0.62068965517241381</c:v>
                </c:pt>
                <c:pt idx="3">
                  <c:v>0.10344827586206896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0.20833333333333334</c:v>
                </c:pt>
                <c:pt idx="2">
                  <c:v>0.54166666666666663</c:v>
                </c:pt>
                <c:pt idx="3">
                  <c:v>0.16666666666666666</c:v>
                </c:pt>
                <c:pt idx="4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1.2195121951219513E-2</c:v>
                </c:pt>
                <c:pt idx="1">
                  <c:v>0.25609756097560976</c:v>
                </c:pt>
                <c:pt idx="2">
                  <c:v>0.52439024390243905</c:v>
                </c:pt>
                <c:pt idx="3">
                  <c:v>0.17073170731707318</c:v>
                </c:pt>
                <c:pt idx="4">
                  <c:v>3.6585365853658534E-2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0.27058823529411763</c:v>
                </c:pt>
                <c:pt idx="2">
                  <c:v>0.57647058823529407</c:v>
                </c:pt>
                <c:pt idx="3">
                  <c:v>0.11764705882352941</c:v>
                </c:pt>
                <c:pt idx="4">
                  <c:v>3.5294117647058823E-2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A-4052-B779-DE1A9EA2972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0.34722222222222221</c:v>
                </c:pt>
                <c:pt idx="2">
                  <c:v>0.51388888888888884</c:v>
                </c:pt>
                <c:pt idx="3">
                  <c:v>9.7222222222222224E-2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E-4A03-A0A4-506FF798A5C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0.42465753424657532</c:v>
                </c:pt>
                <c:pt idx="2">
                  <c:v>0.41095890410958902</c:v>
                </c:pt>
                <c:pt idx="3">
                  <c:v>0.12328767123287671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1-44F1-83BC-BBBAFDCC0EE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0.31818181818181818</c:v>
                </c:pt>
                <c:pt idx="2">
                  <c:v>0.48484848484848486</c:v>
                </c:pt>
                <c:pt idx="3">
                  <c:v>9.0909090909090912E-2</c:v>
                </c:pt>
                <c:pt idx="4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7-4D29-8E4D-6CB03415566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0.31578947368421051</c:v>
                </c:pt>
                <c:pt idx="2">
                  <c:v>0.56140350877192979</c:v>
                </c:pt>
                <c:pt idx="3">
                  <c:v>8.771929824561403E-2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4801-8BC4-B28B8B581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0.56944444444444442</c:v>
                </c:pt>
                <c:pt idx="2">
                  <c:v>0.2638888888888889</c:v>
                </c:pt>
                <c:pt idx="3">
                  <c:v>9.7222222222222224E-2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2.4390243902439025E-2</c:v>
                </c:pt>
                <c:pt idx="1">
                  <c:v>0.51219512195121952</c:v>
                </c:pt>
                <c:pt idx="2">
                  <c:v>0.37804878048780488</c:v>
                </c:pt>
                <c:pt idx="3">
                  <c:v>7.3170731707317069E-2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3.5294117647058823E-2</c:v>
                </c:pt>
                <c:pt idx="1">
                  <c:v>0.43529411764705883</c:v>
                </c:pt>
                <c:pt idx="2">
                  <c:v>0.41176470588235292</c:v>
                </c:pt>
                <c:pt idx="3">
                  <c:v>9.4117647058823528E-2</c:v>
                </c:pt>
                <c:pt idx="4">
                  <c:v>2.3529411764705882E-2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ED9-A852-6D5B1AF8459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0.43055555555555558</c:v>
                </c:pt>
                <c:pt idx="2">
                  <c:v>0.3888888888888889</c:v>
                </c:pt>
                <c:pt idx="3">
                  <c:v>0.1111111111111111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1-48ED-AE6B-CD4400929AD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0.43835616438356162</c:v>
                </c:pt>
                <c:pt idx="2">
                  <c:v>0.46575342465753422</c:v>
                </c:pt>
                <c:pt idx="3">
                  <c:v>2.7397260273972601E-2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D-465E-892A-FCA44B8977A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0.36363636363636365</c:v>
                </c:pt>
                <c:pt idx="2">
                  <c:v>0.48484848484848486</c:v>
                </c:pt>
                <c:pt idx="3">
                  <c:v>6.0606060606060608E-2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0-4F3F-895C-786A71FBF27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0.38596491228070173</c:v>
                </c:pt>
                <c:pt idx="2">
                  <c:v>0.49122807017543857</c:v>
                </c:pt>
                <c:pt idx="3">
                  <c:v>8.771929824561403E-2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5-46BD-938E-5F5422BAD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7.9173838209982791E-2</c:v>
                </c:pt>
                <c:pt idx="1">
                  <c:v>0.42512908777969016</c:v>
                </c:pt>
                <c:pt idx="2">
                  <c:v>0.40447504302925991</c:v>
                </c:pt>
                <c:pt idx="3">
                  <c:v>7.5731497418244406E-2</c:v>
                </c:pt>
                <c:pt idx="4">
                  <c:v>1.549053356282272E-2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0.41267123287671231</c:v>
                </c:pt>
                <c:pt idx="2">
                  <c:v>0.41952054794520549</c:v>
                </c:pt>
                <c:pt idx="3">
                  <c:v>9.0753424657534248E-2</c:v>
                </c:pt>
                <c:pt idx="4">
                  <c:v>8.5616438356164379E-3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9-4C77-9C50-FDF1DAFB3D6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5.7812500000000003E-2</c:v>
                </c:pt>
                <c:pt idx="1">
                  <c:v>0.41718749999999999</c:v>
                </c:pt>
                <c:pt idx="2">
                  <c:v>0.42812499999999998</c:v>
                </c:pt>
                <c:pt idx="3">
                  <c:v>8.1250000000000003E-2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7-445F-910E-17CFB1763E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5.3082191780821915E-2</c:v>
                </c:pt>
                <c:pt idx="1">
                  <c:v>0.39383561643835618</c:v>
                </c:pt>
                <c:pt idx="2">
                  <c:v>0.44178082191780821</c:v>
                </c:pt>
                <c:pt idx="3">
                  <c:v>9.0753424657534248E-2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007-B032-2457026E09B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4.9090909090909088E-2</c:v>
                </c:pt>
                <c:pt idx="1">
                  <c:v>0.38</c:v>
                </c:pt>
                <c:pt idx="2">
                  <c:v>0.44727272727272727</c:v>
                </c:pt>
                <c:pt idx="3">
                  <c:v>0.10545454545454545</c:v>
                </c:pt>
                <c:pt idx="4">
                  <c:v>1.8181818181818181E-2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9-4234-A30C-8DAA5D67EB1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5.4820415879017016E-2</c:v>
                </c:pt>
                <c:pt idx="1">
                  <c:v>0.36294896030245749</c:v>
                </c:pt>
                <c:pt idx="2">
                  <c:v>0.43100189035916825</c:v>
                </c:pt>
                <c:pt idx="3">
                  <c:v>0.11909262759924386</c:v>
                </c:pt>
                <c:pt idx="4">
                  <c:v>3.2136105860113423E-2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6-4611-9243-6D39AD41F93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3.9719626168224297E-2</c:v>
                </c:pt>
                <c:pt idx="1">
                  <c:v>0.34579439252336447</c:v>
                </c:pt>
                <c:pt idx="2">
                  <c:v>0.47663551401869159</c:v>
                </c:pt>
                <c:pt idx="3">
                  <c:v>0.1191588785046729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6-475E-928E-9565243CE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0.125</c:v>
                </c:pt>
                <c:pt idx="1">
                  <c:v>0.4861111111111111</c:v>
                </c:pt>
                <c:pt idx="2">
                  <c:v>0.33333333333333331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4.878048780487805E-2</c:v>
                </c:pt>
                <c:pt idx="1">
                  <c:v>0.51219512195121952</c:v>
                </c:pt>
                <c:pt idx="2">
                  <c:v>0.41463414634146339</c:v>
                </c:pt>
                <c:pt idx="3">
                  <c:v>1.2195121951219513E-2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0.10588235294117647</c:v>
                </c:pt>
                <c:pt idx="1">
                  <c:v>0.52941176470588236</c:v>
                </c:pt>
                <c:pt idx="2">
                  <c:v>0.29411764705882354</c:v>
                </c:pt>
                <c:pt idx="3">
                  <c:v>5.8823529411764705E-2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4-4FB2-8D53-1BA2497AD84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0.125</c:v>
                </c:pt>
                <c:pt idx="1">
                  <c:v>0.45833333333333331</c:v>
                </c:pt>
                <c:pt idx="2">
                  <c:v>0.3611111111111111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0-45B8-948E-EE549874633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0.64383561643835618</c:v>
                </c:pt>
                <c:pt idx="2">
                  <c:v>0.30136986301369861</c:v>
                </c:pt>
                <c:pt idx="3">
                  <c:v>1.3698630136986301E-2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6-43CA-90F7-DE05B38E6DB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0.46969696969696972</c:v>
                </c:pt>
                <c:pt idx="2">
                  <c:v>0.40909090909090912</c:v>
                </c:pt>
                <c:pt idx="3">
                  <c:v>6.0606060606060608E-2</c:v>
                </c:pt>
                <c:pt idx="4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3-4F32-9E99-FB0FA789A45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0.42105263157894735</c:v>
                </c:pt>
                <c:pt idx="2">
                  <c:v>0.47368421052631576</c:v>
                </c:pt>
                <c:pt idx="3">
                  <c:v>7.0175438596491224E-2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2-489F-944A-652E99F1D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2.0057306590257881E-2</c:v>
                </c:pt>
                <c:pt idx="1">
                  <c:v>0.24928366762177651</c:v>
                </c:pt>
                <c:pt idx="2">
                  <c:v>0.5386819484240688</c:v>
                </c:pt>
                <c:pt idx="3">
                  <c:v>0.16045845272206305</c:v>
                </c:pt>
                <c:pt idx="4">
                  <c:v>3.151862464183381E-2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2.6470588235294117E-2</c:v>
                </c:pt>
                <c:pt idx="1">
                  <c:v>0.2676470588235294</c:v>
                </c:pt>
                <c:pt idx="2">
                  <c:v>0.52647058823529413</c:v>
                </c:pt>
                <c:pt idx="3">
                  <c:v>0.15294117647058825</c:v>
                </c:pt>
                <c:pt idx="4">
                  <c:v>2.6470588235294117E-2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2.5906735751295335E-2</c:v>
                </c:pt>
                <c:pt idx="1">
                  <c:v>0.32124352331606215</c:v>
                </c:pt>
                <c:pt idx="2">
                  <c:v>0.51813471502590669</c:v>
                </c:pt>
                <c:pt idx="3">
                  <c:v>0.11398963730569948</c:v>
                </c:pt>
                <c:pt idx="4">
                  <c:v>2.072538860103627E-2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144-9F38-6E86084FE4F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1.3966480446927373E-2</c:v>
                </c:pt>
                <c:pt idx="1">
                  <c:v>0.33798882681564246</c:v>
                </c:pt>
                <c:pt idx="2">
                  <c:v>0.505586592178771</c:v>
                </c:pt>
                <c:pt idx="3">
                  <c:v>0.11452513966480447</c:v>
                </c:pt>
                <c:pt idx="4">
                  <c:v>2.7932960893854747E-2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2-4B5B-BB8B-D98A2442BE1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3.0211480362537766E-2</c:v>
                </c:pt>
                <c:pt idx="1">
                  <c:v>0.36858006042296071</c:v>
                </c:pt>
                <c:pt idx="2">
                  <c:v>0.44410876132930516</c:v>
                </c:pt>
                <c:pt idx="3">
                  <c:v>0.13293051359516617</c:v>
                </c:pt>
                <c:pt idx="4">
                  <c:v>2.4169184290030211E-2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8-4328-8C68-B653D97B06A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2.8391167192429023E-2</c:v>
                </c:pt>
                <c:pt idx="1">
                  <c:v>0.33123028391167192</c:v>
                </c:pt>
                <c:pt idx="2">
                  <c:v>0.4637223974763407</c:v>
                </c:pt>
                <c:pt idx="3">
                  <c:v>0.12933753943217666</c:v>
                </c:pt>
                <c:pt idx="4">
                  <c:v>4.7318611987381701E-2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F-4BC9-9A5E-9CA3C118885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3.1372549019607843E-2</c:v>
                </c:pt>
                <c:pt idx="1">
                  <c:v>0.35294117647058826</c:v>
                </c:pt>
                <c:pt idx="2">
                  <c:v>0.46666666666666667</c:v>
                </c:pt>
                <c:pt idx="3">
                  <c:v>0.12941176470588237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F-4577-84B7-E4C85E28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0.10028653295128939</c:v>
                </c:pt>
                <c:pt idx="1">
                  <c:v>0.44699140401146131</c:v>
                </c:pt>
                <c:pt idx="2">
                  <c:v>0.36676217765042979</c:v>
                </c:pt>
                <c:pt idx="3">
                  <c:v>7.4498567335243557E-2</c:v>
                </c:pt>
                <c:pt idx="4">
                  <c:v>1.1461318051575931E-2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8.5294117647058826E-2</c:v>
                </c:pt>
                <c:pt idx="1">
                  <c:v>0.44411764705882351</c:v>
                </c:pt>
                <c:pt idx="2">
                  <c:v>0.37941176470588234</c:v>
                </c:pt>
                <c:pt idx="3">
                  <c:v>8.2352941176470587E-2</c:v>
                </c:pt>
                <c:pt idx="4">
                  <c:v>8.8235294117647058E-3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6.9948186528497408E-2</c:v>
                </c:pt>
                <c:pt idx="1">
                  <c:v>0.44041450777202074</c:v>
                </c:pt>
                <c:pt idx="2">
                  <c:v>0.40673575129533679</c:v>
                </c:pt>
                <c:pt idx="3">
                  <c:v>6.9948186528497408E-2</c:v>
                </c:pt>
                <c:pt idx="4">
                  <c:v>1.2953367875647668E-2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3-49C2-BDA5-A174FF48135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5.5865921787709494E-2</c:v>
                </c:pt>
                <c:pt idx="1">
                  <c:v>0.43854748603351956</c:v>
                </c:pt>
                <c:pt idx="2">
                  <c:v>0.41061452513966479</c:v>
                </c:pt>
                <c:pt idx="3">
                  <c:v>7.2625698324022353E-2</c:v>
                </c:pt>
                <c:pt idx="4">
                  <c:v>2.23463687150838E-2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7-41E1-A6AD-93AACC4629E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6.3444108761329304E-2</c:v>
                </c:pt>
                <c:pt idx="1">
                  <c:v>0.38670694864048338</c:v>
                </c:pt>
                <c:pt idx="2">
                  <c:v>0.41691842900302117</c:v>
                </c:pt>
                <c:pt idx="3">
                  <c:v>0.11480362537764351</c:v>
                </c:pt>
                <c:pt idx="4">
                  <c:v>1.812688821752266E-2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4-443C-B709-4CA188AF5D9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6.3091482649842268E-2</c:v>
                </c:pt>
                <c:pt idx="1">
                  <c:v>0.37223974763406942</c:v>
                </c:pt>
                <c:pt idx="2">
                  <c:v>0.4227129337539432</c:v>
                </c:pt>
                <c:pt idx="3">
                  <c:v>0.11041009463722397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B-4E15-9771-59B93BC2740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5.0980392156862744E-2</c:v>
                </c:pt>
                <c:pt idx="1">
                  <c:v>0.37254901960784315</c:v>
                </c:pt>
                <c:pt idx="2">
                  <c:v>0.44313725490196076</c:v>
                </c:pt>
                <c:pt idx="3">
                  <c:v>0.11372549019607843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3-47A9-9686-AF96F8B1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0.15186246418338109</c:v>
                </c:pt>
                <c:pt idx="1">
                  <c:v>0.51002865329512892</c:v>
                </c:pt>
                <c:pt idx="2">
                  <c:v>0.29512893982808025</c:v>
                </c:pt>
                <c:pt idx="3">
                  <c:v>4.0114613180515762E-2</c:v>
                </c:pt>
                <c:pt idx="4">
                  <c:v>2.8653295128939827E-3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0.11176470588235295</c:v>
                </c:pt>
                <c:pt idx="1">
                  <c:v>0.53823529411764703</c:v>
                </c:pt>
                <c:pt idx="2">
                  <c:v>0.28235294117647058</c:v>
                </c:pt>
                <c:pt idx="3">
                  <c:v>6.1764705882352944E-2</c:v>
                </c:pt>
                <c:pt idx="4">
                  <c:v>5.8823529411764705E-3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0.10621761658031088</c:v>
                </c:pt>
                <c:pt idx="1">
                  <c:v>0.54404145077720212</c:v>
                </c:pt>
                <c:pt idx="2">
                  <c:v>0.30569948186528495</c:v>
                </c:pt>
                <c:pt idx="3">
                  <c:v>4.145077720207254E-2</c:v>
                </c:pt>
                <c:pt idx="4">
                  <c:v>2.5906735751295338E-3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3-4E47-B42A-030413BC335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0.11452513966480447</c:v>
                </c:pt>
                <c:pt idx="1">
                  <c:v>0.48603351955307261</c:v>
                </c:pt>
                <c:pt idx="2">
                  <c:v>0.32960893854748602</c:v>
                </c:pt>
                <c:pt idx="3">
                  <c:v>5.5865921787709494E-2</c:v>
                </c:pt>
                <c:pt idx="4">
                  <c:v>1.3966480446927373E-2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8-4EF3-B359-7EF014902BD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0.11782477341389729</c:v>
                </c:pt>
                <c:pt idx="1">
                  <c:v>0.45619335347432022</c:v>
                </c:pt>
                <c:pt idx="2">
                  <c:v>0.35649546827794559</c:v>
                </c:pt>
                <c:pt idx="3">
                  <c:v>5.7401812688821753E-2</c:v>
                </c:pt>
                <c:pt idx="4">
                  <c:v>1.2084592145015106E-2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6-4F55-8685-F82C70ABDEE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6.6246056782334389E-2</c:v>
                </c:pt>
                <c:pt idx="1">
                  <c:v>0.43848580441640378</c:v>
                </c:pt>
                <c:pt idx="2">
                  <c:v>0.38801261829652994</c:v>
                </c:pt>
                <c:pt idx="3">
                  <c:v>7.5709779179810727E-2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D-4642-A0E4-B19FD18B38B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8.2352941176470587E-2</c:v>
                </c:pt>
                <c:pt idx="1">
                  <c:v>0.42745098039215684</c:v>
                </c:pt>
                <c:pt idx="2">
                  <c:v>0.39215686274509803</c:v>
                </c:pt>
                <c:pt idx="3">
                  <c:v>9.0196078431372548E-2</c:v>
                </c:pt>
                <c:pt idx="4">
                  <c:v>7.8431372549019607E-3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4E2C-BD12-15136DA09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0.04</c:v>
                </c:pt>
                <c:pt idx="1">
                  <c:v>0.12</c:v>
                </c:pt>
                <c:pt idx="2">
                  <c:v>0.8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0.13636363636363635</c:v>
                </c:pt>
                <c:pt idx="2">
                  <c:v>0.72727272727272729</c:v>
                </c:pt>
                <c:pt idx="3">
                  <c:v>9.0909090909090912E-2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4.3478260869565216E-2</c:v>
                </c:pt>
                <c:pt idx="1">
                  <c:v>0.34782608695652173</c:v>
                </c:pt>
                <c:pt idx="2">
                  <c:v>0.52173913043478259</c:v>
                </c:pt>
                <c:pt idx="3">
                  <c:v>8.6956521739130432E-2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E-4A09-B9B6-9703652B2E9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3.4482758620689655E-2</c:v>
                </c:pt>
                <c:pt idx="1">
                  <c:v>0.34482758620689657</c:v>
                </c:pt>
                <c:pt idx="2">
                  <c:v>0.51724137931034486</c:v>
                </c:pt>
                <c:pt idx="3">
                  <c:v>6.8965517241379309E-2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3-46C4-BE94-1CA8F3AA862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0.32</c:v>
                </c:pt>
                <c:pt idx="2">
                  <c:v>0.48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3-4947-B9D8-3F9996637E5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</c:v>
                </c:pt>
                <c:pt idx="2">
                  <c:v>0.375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9-4FD3-9456-B7DB0DE9028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6.25E-2</c:v>
                </c:pt>
                <c:pt idx="1">
                  <c:v>0.6875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C-41CD-B539-CDF950A0E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0.52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0.18181818181818182</c:v>
                </c:pt>
                <c:pt idx="2">
                  <c:v>0.72727272727272729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8.6956521739130432E-2</c:v>
                </c:pt>
                <c:pt idx="1">
                  <c:v>0.52173913043478259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7-4001-96A8-FC4A57007FE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0.13793103448275862</c:v>
                </c:pt>
                <c:pt idx="1">
                  <c:v>0.34482758620689657</c:v>
                </c:pt>
                <c:pt idx="2">
                  <c:v>0.41379310344827586</c:v>
                </c:pt>
                <c:pt idx="3">
                  <c:v>0.10344827586206896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F-405F-B361-7EB4EE534DA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0.4</c:v>
                </c:pt>
                <c:pt idx="2">
                  <c:v>0.4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7-4366-A267-CBBD6813ED2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A-4DAD-BEA5-F3B32E827A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0.1875</c:v>
                </c:pt>
                <c:pt idx="1">
                  <c:v>0.5625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9-4E31-9901-B24F43DCD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0.48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0.5</c:v>
                </c:pt>
                <c:pt idx="2">
                  <c:v>0.40909090909090912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0.17391304347826086</c:v>
                </c:pt>
                <c:pt idx="1">
                  <c:v>0.43478260869565216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4-4261-BF2F-5E429EF90C5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0.20689655172413793</c:v>
                </c:pt>
                <c:pt idx="1">
                  <c:v>0.41379310344827586</c:v>
                </c:pt>
                <c:pt idx="2">
                  <c:v>0.34482758620689657</c:v>
                </c:pt>
                <c:pt idx="3">
                  <c:v>3.4482758620689655E-2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0-44BF-95F6-F4AAC33933E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2-4B7D-86AF-FA14129CDB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8.3333333333333329E-2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0-4F17-BF01-21C3524D862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0.3125</c:v>
                </c:pt>
                <c:pt idx="1">
                  <c:v>0.4375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1-463A-A648-FEBA9ED27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0.16923076923076924</c:v>
                </c:pt>
                <c:pt idx="2">
                  <c:v>0.55384615384615388</c:v>
                </c:pt>
                <c:pt idx="3">
                  <c:v>0.2</c:v>
                </c:pt>
                <c:pt idx="4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0.19402985074626866</c:v>
                </c:pt>
                <c:pt idx="2">
                  <c:v>0.59701492537313428</c:v>
                </c:pt>
                <c:pt idx="3">
                  <c:v>0.17910447761194029</c:v>
                </c:pt>
                <c:pt idx="4">
                  <c:v>2.9850746268656716E-2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0.55882352941176472</c:v>
                </c:pt>
                <c:pt idx="3">
                  <c:v>0.16176470588235295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B-4F26-9D46-4BEF8EE33F7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0.26315789473684209</c:v>
                </c:pt>
                <c:pt idx="2">
                  <c:v>0.54385964912280704</c:v>
                </c:pt>
                <c:pt idx="3">
                  <c:v>0.15789473684210525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1-438E-91C2-83FC0A78BD0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0.22916666666666666</c:v>
                </c:pt>
                <c:pt idx="2">
                  <c:v>0.52083333333333337</c:v>
                </c:pt>
                <c:pt idx="3">
                  <c:v>0.22916666666666666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E-4B8B-9EE1-0CD6F61435C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0.33333333333333331</c:v>
                </c:pt>
                <c:pt idx="2">
                  <c:v>0.43859649122807015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C-4FF7-B8CA-56B2B2CE9C6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1-4968-A0E9-CCC4724BB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0.32307692307692309</c:v>
                </c:pt>
                <c:pt idx="2">
                  <c:v>0.52307692307692311</c:v>
                </c:pt>
                <c:pt idx="3">
                  <c:v>7.6923076923076927E-2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1.4925373134328358E-2</c:v>
                </c:pt>
                <c:pt idx="1">
                  <c:v>0.40298507462686567</c:v>
                </c:pt>
                <c:pt idx="2">
                  <c:v>0.44776119402985076</c:v>
                </c:pt>
                <c:pt idx="3">
                  <c:v>0.11940298507462686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0.39705882352941174</c:v>
                </c:pt>
                <c:pt idx="2">
                  <c:v>0.44117647058823528</c:v>
                </c:pt>
                <c:pt idx="3">
                  <c:v>0.10294117647058823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6-40E2-AFFA-DF0CC7B413B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0.35087719298245612</c:v>
                </c:pt>
                <c:pt idx="2">
                  <c:v>0.47368421052631576</c:v>
                </c:pt>
                <c:pt idx="3">
                  <c:v>0.10526315789473684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4-4435-94E6-5DC7FA03B1D7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0.33333333333333331</c:v>
                </c:pt>
                <c:pt idx="2">
                  <c:v>0.52083333333333337</c:v>
                </c:pt>
                <c:pt idx="3">
                  <c:v>0.125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9C2-ADAF-3E8CC9FC260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0.33333333333333331</c:v>
                </c:pt>
                <c:pt idx="2">
                  <c:v>0.42105263157894735</c:v>
                </c:pt>
                <c:pt idx="3">
                  <c:v>0.19298245614035087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5-4AA4-83FD-84B4BD9FE8F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E-4C05-A06B-E55C81BB9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0.58461538461538465</c:v>
                </c:pt>
                <c:pt idx="2">
                  <c:v>0.29230769230769232</c:v>
                </c:pt>
                <c:pt idx="3">
                  <c:v>7.6923076923076927E-2</c:v>
                </c:pt>
                <c:pt idx="4">
                  <c:v>1.5384615384615385E-2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4.4776119402985072E-2</c:v>
                </c:pt>
                <c:pt idx="1">
                  <c:v>0.53731343283582089</c:v>
                </c:pt>
                <c:pt idx="2">
                  <c:v>0.29850746268656714</c:v>
                </c:pt>
                <c:pt idx="3">
                  <c:v>0.1044776119402985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4.4117647058823532E-2</c:v>
                </c:pt>
                <c:pt idx="1">
                  <c:v>0.36764705882352944</c:v>
                </c:pt>
                <c:pt idx="2">
                  <c:v>0.45588235294117646</c:v>
                </c:pt>
                <c:pt idx="3">
                  <c:v>0.10294117647058823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9-4CEE-B8F4-692F013655F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0.38596491228070173</c:v>
                </c:pt>
                <c:pt idx="2">
                  <c:v>0.38596491228070173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6-4BE5-9868-CB1DDE360A6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0.33333333333333331</c:v>
                </c:pt>
                <c:pt idx="2">
                  <c:v>0.54166666666666663</c:v>
                </c:pt>
                <c:pt idx="3">
                  <c:v>8.3333333333333329E-2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0A0-BDAF-43AE055B504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0.31578947368421051</c:v>
                </c:pt>
                <c:pt idx="2">
                  <c:v>0.43859649122807015</c:v>
                </c:pt>
                <c:pt idx="3">
                  <c:v>0.21052631578947367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4364-8B17-B33E36AFC3EE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2.3809523809523808E-2</c:v>
                </c:pt>
                <c:pt idx="1">
                  <c:v>0.16666666666666666</c:v>
                </c:pt>
                <c:pt idx="2">
                  <c:v>0.61904761904761907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B-42E4-80B1-34DB82506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0.12048192771084337</c:v>
                </c:pt>
                <c:pt idx="1">
                  <c:v>0.50774526678141141</c:v>
                </c:pt>
                <c:pt idx="2">
                  <c:v>0.32185886402753872</c:v>
                </c:pt>
                <c:pt idx="3">
                  <c:v>4.4750430292598967E-2</c:v>
                </c:pt>
                <c:pt idx="4">
                  <c:v>5.1635111876075735E-3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9.2465753424657529E-2</c:v>
                </c:pt>
                <c:pt idx="1">
                  <c:v>0.51712328767123283</c:v>
                </c:pt>
                <c:pt idx="2">
                  <c:v>0.32363013698630139</c:v>
                </c:pt>
                <c:pt idx="3">
                  <c:v>5.9931506849315065E-2</c:v>
                </c:pt>
                <c:pt idx="4">
                  <c:v>6.8493150684931503E-3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4-4B6C-B596-5992AEB020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0.34375</c:v>
                </c:pt>
                <c:pt idx="3">
                  <c:v>0.05</c:v>
                </c:pt>
                <c:pt idx="4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D-4F19-AF83-C5AB60010F7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0.10273972602739725</c:v>
                </c:pt>
                <c:pt idx="1">
                  <c:v>0.46746575342465752</c:v>
                </c:pt>
                <c:pt idx="2">
                  <c:v>0.35273972602739728</c:v>
                </c:pt>
                <c:pt idx="3">
                  <c:v>6.5068493150684928E-2</c:v>
                </c:pt>
                <c:pt idx="4">
                  <c:v>1.1986301369863013E-2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E-4271-AE60-4E14D1EDBF3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9.4545454545454544E-2</c:v>
                </c:pt>
                <c:pt idx="1">
                  <c:v>0.46181818181818179</c:v>
                </c:pt>
                <c:pt idx="2">
                  <c:v>0.36909090909090908</c:v>
                </c:pt>
                <c:pt idx="3">
                  <c:v>6.363636363636363E-2</c:v>
                </c:pt>
                <c:pt idx="4">
                  <c:v>1.090909090909091E-2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6-4E79-B4CA-48223895FFD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5.8601134215500943E-2</c:v>
                </c:pt>
                <c:pt idx="1">
                  <c:v>0.40642722117202268</c:v>
                </c:pt>
                <c:pt idx="2">
                  <c:v>0.41209829867674858</c:v>
                </c:pt>
                <c:pt idx="3">
                  <c:v>9.8298676748582225E-2</c:v>
                </c:pt>
                <c:pt idx="4">
                  <c:v>2.4574669187145556E-2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3-4381-B991-A64D2D82499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6.7757009345794386E-2</c:v>
                </c:pt>
                <c:pt idx="1">
                  <c:v>0.37850467289719625</c:v>
                </c:pt>
                <c:pt idx="2">
                  <c:v>0.45093457943925236</c:v>
                </c:pt>
                <c:pt idx="3">
                  <c:v>9.3457943925233641E-2</c:v>
                </c:pt>
                <c:pt idx="4">
                  <c:v>9.3457943925233638E-3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A-4CBC-BFF3-C087CA3D5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0.11428571428571428</c:v>
                </c:pt>
                <c:pt idx="2">
                  <c:v>0.6</c:v>
                </c:pt>
                <c:pt idx="3">
                  <c:v>0.2</c:v>
                </c:pt>
                <c:pt idx="4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0.13698630136986301</c:v>
                </c:pt>
                <c:pt idx="2">
                  <c:v>0.58904109589041098</c:v>
                </c:pt>
                <c:pt idx="3">
                  <c:v>0.19178082191780821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3.8461538461538464E-2</c:v>
                </c:pt>
                <c:pt idx="1">
                  <c:v>0.16666666666666666</c:v>
                </c:pt>
                <c:pt idx="2">
                  <c:v>0.57692307692307687</c:v>
                </c:pt>
                <c:pt idx="3">
                  <c:v>0.20512820512820512</c:v>
                </c:pt>
                <c:pt idx="4">
                  <c:v>1.282051282051282E-2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7-4724-8442-7A14A7EF25D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0.19117647058823528</c:v>
                </c:pt>
                <c:pt idx="2">
                  <c:v>0.57352941176470584</c:v>
                </c:pt>
                <c:pt idx="3">
                  <c:v>0.22058823529411764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B-4C20-BCAC-7A832D729C2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0.24657534246575341</c:v>
                </c:pt>
                <c:pt idx="2">
                  <c:v>0.50684931506849318</c:v>
                </c:pt>
                <c:pt idx="3">
                  <c:v>0.17808219178082191</c:v>
                </c:pt>
                <c:pt idx="4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E-4F18-AFDC-78980058035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0.27692307692307694</c:v>
                </c:pt>
                <c:pt idx="2">
                  <c:v>0.49230769230769234</c:v>
                </c:pt>
                <c:pt idx="3">
                  <c:v>0.16923076923076924</c:v>
                </c:pt>
                <c:pt idx="4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3-4231-9E28-B855C0DA36E2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0.13793103448275862</c:v>
                </c:pt>
                <c:pt idx="2">
                  <c:v>0.62068965517241381</c:v>
                </c:pt>
                <c:pt idx="3">
                  <c:v>0.18965517241379309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6-435E-9FB7-D7DF2846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0.2857142857142857</c:v>
                </c:pt>
                <c:pt idx="2">
                  <c:v>0.58571428571428574</c:v>
                </c:pt>
                <c:pt idx="3">
                  <c:v>8.5714285714285715E-2</c:v>
                </c:pt>
                <c:pt idx="4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8.2191780821917804E-2</c:v>
                </c:pt>
                <c:pt idx="1">
                  <c:v>0.23287671232876711</c:v>
                </c:pt>
                <c:pt idx="2">
                  <c:v>0.53424657534246578</c:v>
                </c:pt>
                <c:pt idx="3">
                  <c:v>0.15068493150684931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5.128205128205128E-2</c:v>
                </c:pt>
                <c:pt idx="1">
                  <c:v>0.26923076923076922</c:v>
                </c:pt>
                <c:pt idx="2">
                  <c:v>0.5641025641025641</c:v>
                </c:pt>
                <c:pt idx="3">
                  <c:v>0.11538461538461539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6-46B8-BDC5-388E970691D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0.17647058823529413</c:v>
                </c:pt>
                <c:pt idx="2">
                  <c:v>0.6470588235294118</c:v>
                </c:pt>
                <c:pt idx="3">
                  <c:v>0.14705882352941177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2-49F9-B870-27596E002D8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0.53424657534246578</c:v>
                </c:pt>
                <c:pt idx="3">
                  <c:v>0.1095890410958904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8-4C8F-AB98-330F1B4D8E3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0.29230769230769232</c:v>
                </c:pt>
                <c:pt idx="2">
                  <c:v>0.49230769230769234</c:v>
                </c:pt>
                <c:pt idx="3">
                  <c:v>0.18461538461538463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F-464B-9E55-B4710045016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0.17241379310344829</c:v>
                </c:pt>
                <c:pt idx="2">
                  <c:v>0.65517241379310343</c:v>
                </c:pt>
                <c:pt idx="3">
                  <c:v>0.15517241379310345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413F-A1A8-895AAB7F9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4.2857142857142858E-2</c:v>
                </c:pt>
                <c:pt idx="1">
                  <c:v>0.5</c:v>
                </c:pt>
                <c:pt idx="2">
                  <c:v>0.41428571428571431</c:v>
                </c:pt>
                <c:pt idx="3">
                  <c:v>4.2857142857142858E-2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9.5890410958904104E-2</c:v>
                </c:pt>
                <c:pt idx="1">
                  <c:v>0.41095890410958902</c:v>
                </c:pt>
                <c:pt idx="2">
                  <c:v>0.41095890410958902</c:v>
                </c:pt>
                <c:pt idx="3">
                  <c:v>8.2191780821917804E-2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8.9743589743589744E-2</c:v>
                </c:pt>
                <c:pt idx="1">
                  <c:v>0.38461538461538464</c:v>
                </c:pt>
                <c:pt idx="2">
                  <c:v>0.48717948717948717</c:v>
                </c:pt>
                <c:pt idx="3">
                  <c:v>3.8461538461538464E-2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A-468A-9C08-FF5C0EBD610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0.47058823529411764</c:v>
                </c:pt>
                <c:pt idx="2">
                  <c:v>0.44117647058823528</c:v>
                </c:pt>
                <c:pt idx="3">
                  <c:v>7.3529411764705885E-2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7-41BF-8FED-8A9AAE82D9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4.1095890410958902E-2</c:v>
                </c:pt>
                <c:pt idx="1">
                  <c:v>0.45205479452054792</c:v>
                </c:pt>
                <c:pt idx="2">
                  <c:v>0.41095890410958902</c:v>
                </c:pt>
                <c:pt idx="3">
                  <c:v>9.5890410958904104E-2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8-4AE8-B714-05EAA263D9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0.23076923076923078</c:v>
                </c:pt>
                <c:pt idx="2">
                  <c:v>0.56923076923076921</c:v>
                </c:pt>
                <c:pt idx="3">
                  <c:v>0.15384615384615385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4-4374-9C2F-A24A3A6AA71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0.25862068965517243</c:v>
                </c:pt>
                <c:pt idx="2">
                  <c:v>0.62068965517241381</c:v>
                </c:pt>
                <c:pt idx="3">
                  <c:v>0.10344827586206896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7-4EAE-B988-DA0E16837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 (ml. aika välittömästi lomakauden jälkeen)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0.16463414634146342</c:v>
                </c:pt>
                <c:pt idx="1">
                  <c:v>0.27439024390243905</c:v>
                </c:pt>
                <c:pt idx="2">
                  <c:v>0.375</c:v>
                </c:pt>
                <c:pt idx="3">
                  <c:v>0.18597560975609756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Palvelutoimialat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 (ml. aika välittömästi lomakauden jälkeen)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0.14000000000000001</c:v>
                </c:pt>
                <c:pt idx="1">
                  <c:v>0.3</c:v>
                </c:pt>
                <c:pt idx="2">
                  <c:v>0.2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0.26681614349775784</c:v>
                </c:pt>
                <c:pt idx="3" formatCode="0.0\ %">
                  <c:v>0.46860986547085204</c:v>
                </c:pt>
                <c:pt idx="4" formatCode="0.0\ %">
                  <c:v>0.26457399103139012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0.31981981981981983</c:v>
                </c:pt>
                <c:pt idx="3" formatCode="0.0\ %">
                  <c:v>0.35810810810810811</c:v>
                </c:pt>
                <c:pt idx="4" formatCode="0.0\ %">
                  <c:v>0.32207207207207206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0.354251012145749</c:v>
                </c:pt>
                <c:pt idx="3" formatCode="0.0\ %">
                  <c:v>0.33400809716599189</c:v>
                </c:pt>
                <c:pt idx="4" formatCode="0.0\ %">
                  <c:v>0.31174089068825911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73D-A848-D0EB6D2CC2D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1.9607843137254902E-2</c:v>
                </c:pt>
                <c:pt idx="1">
                  <c:v>1.9607843137254902E-2</c:v>
                </c:pt>
                <c:pt idx="2">
                  <c:v>0.35947712418300654</c:v>
                </c:pt>
                <c:pt idx="3">
                  <c:v>0.27233115468409586</c:v>
                </c:pt>
                <c:pt idx="4">
                  <c:v>0.32897603485838778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7-4415-B8B3-2E2C6F2CB53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2.097902097902098E-2</c:v>
                </c:pt>
                <c:pt idx="1">
                  <c:v>2.3310023310023312E-2</c:v>
                </c:pt>
                <c:pt idx="2">
                  <c:v>0.36363636363636365</c:v>
                </c:pt>
                <c:pt idx="3">
                  <c:v>0.27738927738927738</c:v>
                </c:pt>
                <c:pt idx="4">
                  <c:v>0.31468531468531469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6-45A6-8035-64CCD42FBDC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5.6511056511056514E-2</c:v>
                </c:pt>
                <c:pt idx="1">
                  <c:v>4.4226044226044224E-2</c:v>
                </c:pt>
                <c:pt idx="2">
                  <c:v>0.30958230958230959</c:v>
                </c:pt>
                <c:pt idx="3">
                  <c:v>0.25552825552825553</c:v>
                </c:pt>
                <c:pt idx="4">
                  <c:v>0.33415233415233414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B-413C-B7B7-099AF4E2400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5-4E48-8FA7-84DB93C6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0.14814814814814814</c:v>
                </c:pt>
                <c:pt idx="3" formatCode="0.0\ %">
                  <c:v>0.4148148148148148</c:v>
                </c:pt>
                <c:pt idx="4" formatCode="0.0\ %">
                  <c:v>0.43703703703703706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0.18571428571428572</c:v>
                </c:pt>
                <c:pt idx="3" formatCode="0.0\ %">
                  <c:v>0.32857142857142857</c:v>
                </c:pt>
                <c:pt idx="4" formatCode="0.0\ %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0.21232876712328766</c:v>
                </c:pt>
                <c:pt idx="3" formatCode="0.0\ %">
                  <c:v>0.22602739726027396</c:v>
                </c:pt>
                <c:pt idx="4" formatCode="0.0\ %">
                  <c:v>0.56164383561643838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5-4C12-A9BA-66A3874B4A4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1.6E-2</c:v>
                </c:pt>
                <c:pt idx="2">
                  <c:v>0.24</c:v>
                </c:pt>
                <c:pt idx="3">
                  <c:v>0.25600000000000001</c:v>
                </c:pt>
                <c:pt idx="4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182-B64C-7F22DE3D0ED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</c:v>
                </c:pt>
                <c:pt idx="2">
                  <c:v>0.256198347107438</c:v>
                </c:pt>
                <c:pt idx="3">
                  <c:v>0.20661157024793389</c:v>
                </c:pt>
                <c:pt idx="4">
                  <c:v>0.52066115702479343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9-42AC-A7E2-938B82043B9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8.1967213114754103E-3</c:v>
                </c:pt>
                <c:pt idx="1">
                  <c:v>1.6393442622950821E-2</c:v>
                </c:pt>
                <c:pt idx="2">
                  <c:v>0.26229508196721313</c:v>
                </c:pt>
                <c:pt idx="3">
                  <c:v>0.15573770491803279</c:v>
                </c:pt>
                <c:pt idx="4">
                  <c:v>0.55737704918032782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D38-8313-5985C64799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A-47A5-AAC9-DEE89C6E3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0.10526315789473684</c:v>
                </c:pt>
                <c:pt idx="1">
                  <c:v>0.19298245614035087</c:v>
                </c:pt>
                <c:pt idx="2">
                  <c:v>0.22807017543859648</c:v>
                </c:pt>
                <c:pt idx="3">
                  <c:v>0.14035087719298245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8.2352941176470587E-2</c:v>
                </c:pt>
                <c:pt idx="1">
                  <c:v>0.10196078431372549</c:v>
                </c:pt>
                <c:pt idx="2">
                  <c:v>0.30196078431372547</c:v>
                </c:pt>
                <c:pt idx="3">
                  <c:v>0.20392156862745098</c:v>
                </c:pt>
                <c:pt idx="4">
                  <c:v>0.30980392156862746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6.25E-2</c:v>
                </c:pt>
                <c:pt idx="1">
                  <c:v>6.25E-2</c:v>
                </c:pt>
                <c:pt idx="2">
                  <c:v>0.5</c:v>
                </c:pt>
                <c:pt idx="3">
                  <c:v>0.25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4273-9416-C1E30091D37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7.1428571428571425E-2</c:v>
                </c:pt>
                <c:pt idx="1">
                  <c:v>0</c:v>
                </c:pt>
                <c:pt idx="2">
                  <c:v>0.23809523809523808</c:v>
                </c:pt>
                <c:pt idx="3">
                  <c:v>7.1428571428571425E-2</c:v>
                </c:pt>
                <c:pt idx="4">
                  <c:v>0.61904761904761907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1-4273-9416-C1E30091D37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1.7241379310344827E-2</c:v>
                </c:pt>
                <c:pt idx="1">
                  <c:v>5.1724137931034482E-2</c:v>
                </c:pt>
                <c:pt idx="2">
                  <c:v>0.17241379310344829</c:v>
                </c:pt>
                <c:pt idx="3">
                  <c:v>0.1206896551724138</c:v>
                </c:pt>
                <c:pt idx="4">
                  <c:v>0.63793103448275867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1-4273-9416-C1E30091D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218672212760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2E-3</c:v>
                </c:pt>
                <c:pt idx="2">
                  <c:v>2.3E-2</c:v>
                </c:pt>
                <c:pt idx="3">
                  <c:v>0.16400000000000001</c:v>
                </c:pt>
                <c:pt idx="4">
                  <c:v>0.45100000000000001</c:v>
                </c:pt>
                <c:pt idx="5">
                  <c:v>9.0999999999999998E-2</c:v>
                </c:pt>
                <c:pt idx="6">
                  <c:v>0.222</c:v>
                </c:pt>
                <c:pt idx="7">
                  <c:v>3.3000000000000002E-2</c:v>
                </c:pt>
                <c:pt idx="8">
                  <c:v>8.9999999999999993E-3</c:v>
                </c:pt>
                <c:pt idx="9">
                  <c:v>5.0000000000000001E-3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3.1390134529147982E-2</c:v>
                </c:pt>
                <c:pt idx="1">
                  <c:v>0.15695067264573992</c:v>
                </c:pt>
                <c:pt idx="2">
                  <c:v>0.81165919282511212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4.72972972972973E-2</c:v>
                </c:pt>
                <c:pt idx="1">
                  <c:v>0.12612612612612611</c:v>
                </c:pt>
                <c:pt idx="2">
                  <c:v>0.82657657657657657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6.4777327935222673E-2</c:v>
                </c:pt>
                <c:pt idx="1">
                  <c:v>0.1437246963562753</c:v>
                </c:pt>
                <c:pt idx="2">
                  <c:v>0.791497975708502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0-4482-AD68-04670695E0B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7.407407407407407E-2</c:v>
                </c:pt>
                <c:pt idx="1">
                  <c:v>0.1786492374727669</c:v>
                </c:pt>
                <c:pt idx="2">
                  <c:v>0.74727668845315909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1-4E7D-A657-B5517B39DE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8.1585081585081584E-2</c:v>
                </c:pt>
                <c:pt idx="1">
                  <c:v>0.15617715617715619</c:v>
                </c:pt>
                <c:pt idx="2">
                  <c:v>0.76223776223776218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9-4F3C-9A94-9D84706C5C9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8.1081081081081086E-2</c:v>
                </c:pt>
                <c:pt idx="1">
                  <c:v>0.14004914004914004</c:v>
                </c:pt>
                <c:pt idx="2">
                  <c:v>0.77886977886977882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BF8-9515-CBA3AC149E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5-4F1C-B5CE-D7BA1D107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2.9629629629629631E-2</c:v>
                </c:pt>
                <c:pt idx="1">
                  <c:v>0.13333333333333333</c:v>
                </c:pt>
                <c:pt idx="2">
                  <c:v>0.83703703703703702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0.05</c:v>
                </c:pt>
                <c:pt idx="1">
                  <c:v>7.1428571428571425E-2</c:v>
                </c:pt>
                <c:pt idx="2">
                  <c:v>0.87857142857142856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2.0547945205479451E-2</c:v>
                </c:pt>
                <c:pt idx="1">
                  <c:v>0.13698630136986301</c:v>
                </c:pt>
                <c:pt idx="2">
                  <c:v>0.84246575342465757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5-4A5A-A9D5-073DAAA9DAE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2.4E-2</c:v>
                </c:pt>
                <c:pt idx="1">
                  <c:v>0.13600000000000001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C20-AE0C-89F59CAE329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2.4793388429752067E-2</c:v>
                </c:pt>
                <c:pt idx="1">
                  <c:v>0.10743801652892562</c:v>
                </c:pt>
                <c:pt idx="2">
                  <c:v>0.86776859504132231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7-412A-AD9A-D750103BD920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5.737704918032787E-2</c:v>
                </c:pt>
                <c:pt idx="1">
                  <c:v>9.0163934426229511E-2</c:v>
                </c:pt>
                <c:pt idx="2">
                  <c:v>0.85245901639344257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8-431A-9019-B2D603400FBB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6-47C0-A9D9-2C2425E52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7.0175438596491224E-2</c:v>
                </c:pt>
                <c:pt idx="1">
                  <c:v>0.10526315789473684</c:v>
                </c:pt>
                <c:pt idx="2">
                  <c:v>0.82456140350877194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9.8039215686274508E-2</c:v>
                </c:pt>
                <c:pt idx="1">
                  <c:v>0.23529411764705882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0.125</c:v>
                </c:pt>
                <c:pt idx="1">
                  <c:v>0.1875</c:v>
                </c:pt>
                <c:pt idx="2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5-41EC-8615-6C5D541C3C9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0.14285714285714285</c:v>
                </c:pt>
                <c:pt idx="1">
                  <c:v>9.5238095238095233E-2</c:v>
                </c:pt>
                <c:pt idx="2">
                  <c:v>0.76190476190476186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5-41EC-8615-6C5D541C3C9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3.4482758620689655E-2</c:v>
                </c:pt>
                <c:pt idx="1">
                  <c:v>8.6206896551724144E-2</c:v>
                </c:pt>
                <c:pt idx="2">
                  <c:v>0.87931034482758619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5-41EC-8615-6C5D541C3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0.77192982456140347</c:v>
                </c:pt>
                <c:pt idx="1">
                  <c:v>0.61403508771929827</c:v>
                </c:pt>
                <c:pt idx="2">
                  <c:v>0.31578947368421051</c:v>
                </c:pt>
                <c:pt idx="3">
                  <c:v>0.33333333333333331</c:v>
                </c:pt>
                <c:pt idx="4">
                  <c:v>0.63157894736842102</c:v>
                </c:pt>
                <c:pt idx="5">
                  <c:v>0.38596491228070173</c:v>
                </c:pt>
                <c:pt idx="6">
                  <c:v>0.2807017543859649</c:v>
                </c:pt>
                <c:pt idx="7">
                  <c:v>0.59649122807017541</c:v>
                </c:pt>
                <c:pt idx="8">
                  <c:v>0.19298245614035087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0.15789473684210525</c:v>
                </c:pt>
                <c:pt idx="1">
                  <c:v>0.15789473684210525</c:v>
                </c:pt>
                <c:pt idx="2">
                  <c:v>0.19298245614035087</c:v>
                </c:pt>
                <c:pt idx="3">
                  <c:v>0.33333333333333331</c:v>
                </c:pt>
                <c:pt idx="4">
                  <c:v>0.22807017543859648</c:v>
                </c:pt>
                <c:pt idx="5">
                  <c:v>7.0175438596491224E-2</c:v>
                </c:pt>
                <c:pt idx="6">
                  <c:v>5.2631578947368418E-2</c:v>
                </c:pt>
                <c:pt idx="7">
                  <c:v>0.10526315789473684</c:v>
                </c:pt>
                <c:pt idx="8">
                  <c:v>0.12280701754385964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3.5087719298245612E-2</c:v>
                </c:pt>
                <c:pt idx="1">
                  <c:v>5.2631578947368418E-2</c:v>
                </c:pt>
                <c:pt idx="2">
                  <c:v>8.771929824561403E-2</c:v>
                </c:pt>
                <c:pt idx="3">
                  <c:v>0.19298245614035087</c:v>
                </c:pt>
                <c:pt idx="4">
                  <c:v>5.2631578947368418E-2</c:v>
                </c:pt>
                <c:pt idx="5">
                  <c:v>1.7543859649122806E-2</c:v>
                </c:pt>
                <c:pt idx="6">
                  <c:v>1.7543859649122806E-2</c:v>
                </c:pt>
                <c:pt idx="7">
                  <c:v>1.7543859649122806E-2</c:v>
                </c:pt>
                <c:pt idx="8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3.5087719298245612E-2</c:v>
                      </c:pt>
                      <c:pt idx="1">
                        <c:v>0.17543859649122806</c:v>
                      </c:pt>
                      <c:pt idx="2">
                        <c:v>0.40350877192982454</c:v>
                      </c:pt>
                      <c:pt idx="3">
                        <c:v>0.14035087719298245</c:v>
                      </c:pt>
                      <c:pt idx="4">
                        <c:v>8.771929824561403E-2</c:v>
                      </c:pt>
                      <c:pt idx="5">
                        <c:v>0.52631578947368418</c:v>
                      </c:pt>
                      <c:pt idx="6">
                        <c:v>0.64912280701754388</c:v>
                      </c:pt>
                      <c:pt idx="7">
                        <c:v>0.2807017543859649</c:v>
                      </c:pt>
                      <c:pt idx="8">
                        <c:v>0.64912280701754388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0.19298245614035087</c:v>
                </c:pt>
                <c:pt idx="1">
                  <c:v>0.21052631578947367</c:v>
                </c:pt>
                <c:pt idx="2">
                  <c:v>0.2807017543859649</c:v>
                </c:pt>
                <c:pt idx="3">
                  <c:v>0.52631578947368418</c:v>
                </c:pt>
                <c:pt idx="4">
                  <c:v>0.2807017543859649</c:v>
                </c:pt>
                <c:pt idx="5">
                  <c:v>8.771929824561403E-2</c:v>
                </c:pt>
                <c:pt idx="6">
                  <c:v>7.0175438596491224E-2</c:v>
                </c:pt>
                <c:pt idx="7">
                  <c:v>0.12280701754385964</c:v>
                </c:pt>
                <c:pt idx="8">
                  <c:v>0.15789473684210525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0.19696969696969696</c:v>
                </c:pt>
                <c:pt idx="1">
                  <c:v>0.16666666666666669</c:v>
                </c:pt>
                <c:pt idx="2">
                  <c:v>0.16666666666666669</c:v>
                </c:pt>
                <c:pt idx="3">
                  <c:v>0.51515151515151514</c:v>
                </c:pt>
                <c:pt idx="4">
                  <c:v>0.19696969696969696</c:v>
                </c:pt>
                <c:pt idx="5">
                  <c:v>6.0606060606060608E-2</c:v>
                </c:pt>
                <c:pt idx="6">
                  <c:v>6.0606060606060608E-2</c:v>
                </c:pt>
                <c:pt idx="7">
                  <c:v>0.16666666666666669</c:v>
                </c:pt>
                <c:pt idx="8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0.31506849315068491</c:v>
                </c:pt>
                <c:pt idx="1">
                  <c:v>0.28767123287671231</c:v>
                </c:pt>
                <c:pt idx="2">
                  <c:v>0.32876712328767121</c:v>
                </c:pt>
                <c:pt idx="3">
                  <c:v>0.52054794520547942</c:v>
                </c:pt>
                <c:pt idx="4">
                  <c:v>0.28767123287671231</c:v>
                </c:pt>
                <c:pt idx="5">
                  <c:v>9.5890410958904104E-2</c:v>
                </c:pt>
                <c:pt idx="6">
                  <c:v>6.8493150684931503E-2</c:v>
                </c:pt>
                <c:pt idx="7">
                  <c:v>0.13698630136986301</c:v>
                </c:pt>
                <c:pt idx="8">
                  <c:v>0.20547945205479451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6-43DE-B288-EAD1EFEA065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0.2361111111111111</c:v>
                </c:pt>
                <c:pt idx="1">
                  <c:v>0.27777777777777779</c:v>
                </c:pt>
                <c:pt idx="2">
                  <c:v>0.34722222222222221</c:v>
                </c:pt>
                <c:pt idx="3">
                  <c:v>0.47222222222222221</c:v>
                </c:pt>
                <c:pt idx="4">
                  <c:v>0.30555555555555558</c:v>
                </c:pt>
                <c:pt idx="5">
                  <c:v>0.1388888888888889</c:v>
                </c:pt>
                <c:pt idx="6">
                  <c:v>8.3333333333333329E-2</c:v>
                </c:pt>
                <c:pt idx="7">
                  <c:v>9.722222222222221E-2</c:v>
                </c:pt>
                <c:pt idx="8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427C-9E7F-CEF108E477A6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0.25882352941176467</c:v>
                </c:pt>
                <c:pt idx="1">
                  <c:v>0.29411764705882354</c:v>
                </c:pt>
                <c:pt idx="2">
                  <c:v>0.32941176470588235</c:v>
                </c:pt>
                <c:pt idx="3">
                  <c:v>0.4823529411764706</c:v>
                </c:pt>
                <c:pt idx="4">
                  <c:v>0.36470588235294121</c:v>
                </c:pt>
                <c:pt idx="5">
                  <c:v>0.12941176470588237</c:v>
                </c:pt>
                <c:pt idx="6">
                  <c:v>9.4117647058823528E-2</c:v>
                </c:pt>
                <c:pt idx="7">
                  <c:v>0.10588235294117647</c:v>
                </c:pt>
                <c:pt idx="8">
                  <c:v>0.14117647058823529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488-9944-11E4D0455561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0.23170731707317074</c:v>
                </c:pt>
                <c:pt idx="1">
                  <c:v>0.25609756097560976</c:v>
                </c:pt>
                <c:pt idx="2">
                  <c:v>0.36585365853658536</c:v>
                </c:pt>
                <c:pt idx="3">
                  <c:v>0.36585365853658536</c:v>
                </c:pt>
                <c:pt idx="4">
                  <c:v>0.3048780487804878</c:v>
                </c:pt>
                <c:pt idx="5">
                  <c:v>9.7560975609756101E-2</c:v>
                </c:pt>
                <c:pt idx="6">
                  <c:v>8.5365853658536578E-2</c:v>
                </c:pt>
                <c:pt idx="7">
                  <c:v>9.7560975609756101E-2</c:v>
                </c:pt>
                <c:pt idx="8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1-469F-81E9-054C7F93C67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0.2638888888888889</c:v>
                </c:pt>
                <c:pt idx="1">
                  <c:v>0.27777777777777779</c:v>
                </c:pt>
                <c:pt idx="2">
                  <c:v>0.30555555555555558</c:v>
                </c:pt>
                <c:pt idx="3">
                  <c:v>0.3888888888888889</c:v>
                </c:pt>
                <c:pt idx="4">
                  <c:v>0.33333333333333337</c:v>
                </c:pt>
                <c:pt idx="5">
                  <c:v>9.7222222222222224E-2</c:v>
                </c:pt>
                <c:pt idx="6">
                  <c:v>8.3333333333333343E-2</c:v>
                </c:pt>
                <c:pt idx="7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2-4C3B-988F-7F85B8C3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19638230160801"/>
          <c:y val="0.9011782274032567"/>
          <c:w val="0.75256187932523622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0.56862745098039214</c:v>
                </c:pt>
                <c:pt idx="1">
                  <c:v>0.41960784313725491</c:v>
                </c:pt>
                <c:pt idx="2">
                  <c:v>0.28235294117647058</c:v>
                </c:pt>
                <c:pt idx="3">
                  <c:v>0.31764705882352939</c:v>
                </c:pt>
                <c:pt idx="4">
                  <c:v>0.48627450980392156</c:v>
                </c:pt>
                <c:pt idx="5">
                  <c:v>0.32549019607843138</c:v>
                </c:pt>
                <c:pt idx="6">
                  <c:v>0.29411764705882354</c:v>
                </c:pt>
                <c:pt idx="7">
                  <c:v>0.45098039215686275</c:v>
                </c:pt>
                <c:pt idx="8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0.12156862745098039</c:v>
                </c:pt>
                <c:pt idx="1">
                  <c:v>0.16862745098039217</c:v>
                </c:pt>
                <c:pt idx="2">
                  <c:v>0.16078431372549021</c:v>
                </c:pt>
                <c:pt idx="3">
                  <c:v>0.25098039215686274</c:v>
                </c:pt>
                <c:pt idx="4">
                  <c:v>0.16862745098039217</c:v>
                </c:pt>
                <c:pt idx="5">
                  <c:v>6.6666666666666666E-2</c:v>
                </c:pt>
                <c:pt idx="6">
                  <c:v>2.7450980392156862E-2</c:v>
                </c:pt>
                <c:pt idx="7">
                  <c:v>0.12549019607843137</c:v>
                </c:pt>
                <c:pt idx="8">
                  <c:v>0.10196078431372549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3.5294117647058823E-2</c:v>
                </c:pt>
                <c:pt idx="1">
                  <c:v>5.8823529411764705E-2</c:v>
                </c:pt>
                <c:pt idx="2">
                  <c:v>0.10588235294117647</c:v>
                </c:pt>
                <c:pt idx="3">
                  <c:v>0.29803921568627451</c:v>
                </c:pt>
                <c:pt idx="4">
                  <c:v>7.8431372549019607E-2</c:v>
                </c:pt>
                <c:pt idx="5">
                  <c:v>1.5686274509803921E-2</c:v>
                </c:pt>
                <c:pt idx="6">
                  <c:v>7.8431372549019607E-3</c:v>
                </c:pt>
                <c:pt idx="7">
                  <c:v>2.7450980392156862E-2</c:v>
                </c:pt>
                <c:pt idx="8">
                  <c:v>2.7450980392156862E-2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0.27450980392156865</c:v>
                      </c:pt>
                      <c:pt idx="1">
                        <c:v>0.35294117647058826</c:v>
                      </c:pt>
                      <c:pt idx="2">
                        <c:v>0.45098039215686275</c:v>
                      </c:pt>
                      <c:pt idx="3">
                        <c:v>0.13333333333333333</c:v>
                      </c:pt>
                      <c:pt idx="4">
                        <c:v>0.26666666666666666</c:v>
                      </c:pt>
                      <c:pt idx="5">
                        <c:v>0.59215686274509804</c:v>
                      </c:pt>
                      <c:pt idx="6">
                        <c:v>0.6705882352941176</c:v>
                      </c:pt>
                      <c:pt idx="7">
                        <c:v>0.396078431372549</c:v>
                      </c:pt>
                      <c:pt idx="8">
                        <c:v>0.63529411764705879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0.15686274509803921</c:v>
                </c:pt>
                <c:pt idx="1">
                  <c:v>0.22745098039215689</c:v>
                </c:pt>
                <c:pt idx="2">
                  <c:v>0.26666666666666666</c:v>
                </c:pt>
                <c:pt idx="3">
                  <c:v>0.5490196078431373</c:v>
                </c:pt>
                <c:pt idx="4">
                  <c:v>0.24705882352941178</c:v>
                </c:pt>
                <c:pt idx="5">
                  <c:v>8.2352941176470587E-2</c:v>
                </c:pt>
                <c:pt idx="6">
                  <c:v>3.5294117647058823E-2</c:v>
                </c:pt>
                <c:pt idx="7">
                  <c:v>0.15294117647058825</c:v>
                </c:pt>
                <c:pt idx="8">
                  <c:v>0.12941176470588234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0.16088328075709779</c:v>
                </c:pt>
                <c:pt idx="1">
                  <c:v>0.23974763406940064</c:v>
                </c:pt>
                <c:pt idx="2">
                  <c:v>0.24605678233438488</c:v>
                </c:pt>
                <c:pt idx="3">
                  <c:v>0.52365930599369093</c:v>
                </c:pt>
                <c:pt idx="4">
                  <c:v>0.29022082018927442</c:v>
                </c:pt>
                <c:pt idx="5">
                  <c:v>7.5709779179810727E-2</c:v>
                </c:pt>
                <c:pt idx="6">
                  <c:v>2.2082018927444793E-2</c:v>
                </c:pt>
                <c:pt idx="7">
                  <c:v>0.12302839116719243</c:v>
                </c:pt>
                <c:pt idx="8">
                  <c:v>0.12618296529968454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0.16012084592145015</c:v>
                </c:pt>
                <c:pt idx="1">
                  <c:v>0.21450151057401812</c:v>
                </c:pt>
                <c:pt idx="2">
                  <c:v>0.26586102719033233</c:v>
                </c:pt>
                <c:pt idx="3">
                  <c:v>0.5226586102719033</c:v>
                </c:pt>
                <c:pt idx="4">
                  <c:v>0.25981873111782477</c:v>
                </c:pt>
                <c:pt idx="5">
                  <c:v>8.4592145015105744E-2</c:v>
                </c:pt>
                <c:pt idx="6">
                  <c:v>5.1359516616314202E-2</c:v>
                </c:pt>
                <c:pt idx="7">
                  <c:v>0.14501510574018128</c:v>
                </c:pt>
                <c:pt idx="8">
                  <c:v>0.14199395770392748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9-4789-BB90-D0C47CECEFA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0.18715083798882681</c:v>
                </c:pt>
                <c:pt idx="1">
                  <c:v>0.25698324022346369</c:v>
                </c:pt>
                <c:pt idx="2">
                  <c:v>0.31564245810055869</c:v>
                </c:pt>
                <c:pt idx="3">
                  <c:v>0.55027932960893855</c:v>
                </c:pt>
                <c:pt idx="4">
                  <c:v>0.3016759776536313</c:v>
                </c:pt>
                <c:pt idx="5">
                  <c:v>8.9385474860335198E-2</c:v>
                </c:pt>
                <c:pt idx="6">
                  <c:v>6.1452513966480445E-2</c:v>
                </c:pt>
                <c:pt idx="7">
                  <c:v>0.13966480446927376</c:v>
                </c:pt>
                <c:pt idx="8">
                  <c:v>0.14525139664804471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7-40C1-869E-BECBC9B7A74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0.23316062176165803</c:v>
                </c:pt>
                <c:pt idx="1">
                  <c:v>0.27461139896373055</c:v>
                </c:pt>
                <c:pt idx="2">
                  <c:v>0.32642487046632124</c:v>
                </c:pt>
                <c:pt idx="3">
                  <c:v>0.53367875647668395</c:v>
                </c:pt>
                <c:pt idx="4">
                  <c:v>0.29274611398963729</c:v>
                </c:pt>
                <c:pt idx="5">
                  <c:v>6.9948186528497408E-2</c:v>
                </c:pt>
                <c:pt idx="6">
                  <c:v>7.2538860103626937E-2</c:v>
                </c:pt>
                <c:pt idx="7">
                  <c:v>0.15544041450777202</c:v>
                </c:pt>
                <c:pt idx="8">
                  <c:v>0.14248704663212436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D-4448-A8F0-9A22DB201282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0.17647058823529413</c:v>
                </c:pt>
                <c:pt idx="1">
                  <c:v>0.26470588235294118</c:v>
                </c:pt>
                <c:pt idx="2">
                  <c:v>0.28823529411764703</c:v>
                </c:pt>
                <c:pt idx="3">
                  <c:v>0.47058823529411764</c:v>
                </c:pt>
                <c:pt idx="4">
                  <c:v>0.31470588235294117</c:v>
                </c:pt>
                <c:pt idx="5">
                  <c:v>9.7058823529411753E-2</c:v>
                </c:pt>
                <c:pt idx="6">
                  <c:v>0.11470588235294119</c:v>
                </c:pt>
                <c:pt idx="7">
                  <c:v>0.15588235294117647</c:v>
                </c:pt>
                <c:pt idx="8">
                  <c:v>0.1764705882352941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7-4917-9A0C-C33183DB2F5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0.20630372492836674</c:v>
                </c:pt>
                <c:pt idx="1">
                  <c:v>0.27220630372492838</c:v>
                </c:pt>
                <c:pt idx="2">
                  <c:v>0.28366762177650429</c:v>
                </c:pt>
                <c:pt idx="3">
                  <c:v>0.45845272206303722</c:v>
                </c:pt>
                <c:pt idx="4">
                  <c:v>0.33810888252148996</c:v>
                </c:pt>
                <c:pt idx="5">
                  <c:v>8.882521489971347E-2</c:v>
                </c:pt>
                <c:pt idx="6">
                  <c:v>0.16332378223495703</c:v>
                </c:pt>
                <c:pt idx="7">
                  <c:v>0.15759312320916904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3-436A-9607-1EAE97D3D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3149721715508"/>
          <c:y val="0.91658425352496242"/>
          <c:w val="0.75256187932523622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</c:v>
                </c:pt>
                <c:pt idx="1">
                  <c:v>0.3125</c:v>
                </c:pt>
                <c:pt idx="2">
                  <c:v>0.125</c:v>
                </c:pt>
                <c:pt idx="3">
                  <c:v>6.25E-2</c:v>
                </c:pt>
                <c:pt idx="4">
                  <c:v>0.3125</c:v>
                </c:pt>
                <c:pt idx="5">
                  <c:v>0.375</c:v>
                </c:pt>
                <c:pt idx="6">
                  <c:v>0.375</c:v>
                </c:pt>
                <c:pt idx="7">
                  <c:v>0.3125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6.25E-2</c:v>
                </c:pt>
                <c:pt idx="3">
                  <c:v>0.3125</c:v>
                </c:pt>
                <c:pt idx="4">
                  <c:v>0.1875</c:v>
                </c:pt>
                <c:pt idx="5">
                  <c:v>0.1875</c:v>
                </c:pt>
                <c:pt idx="6">
                  <c:v>6.25E-2</c:v>
                </c:pt>
                <c:pt idx="7">
                  <c:v>0.1875</c:v>
                </c:pt>
                <c:pt idx="8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0.125</c:v>
                </c:pt>
                <c:pt idx="2">
                  <c:v>0</c:v>
                </c:pt>
                <c:pt idx="3">
                  <c:v>0.4375</c:v>
                </c:pt>
                <c:pt idx="4">
                  <c:v>0.25</c:v>
                </c:pt>
                <c:pt idx="5">
                  <c:v>0.125</c:v>
                </c:pt>
                <c:pt idx="6">
                  <c:v>0</c:v>
                </c:pt>
                <c:pt idx="7">
                  <c:v>0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0.5</c:v>
                      </c:pt>
                      <c:pt idx="1">
                        <c:v>0.3125</c:v>
                      </c:pt>
                      <c:pt idx="2">
                        <c:v>0.8125</c:v>
                      </c:pt>
                      <c:pt idx="3">
                        <c:v>0.1875</c:v>
                      </c:pt>
                      <c:pt idx="4">
                        <c:v>0.25</c:v>
                      </c:pt>
                      <c:pt idx="5">
                        <c:v>0.3125</c:v>
                      </c:pt>
                      <c:pt idx="6">
                        <c:v>0.5625</c:v>
                      </c:pt>
                      <c:pt idx="7">
                        <c:v>0.5</c:v>
                      </c:pt>
                      <c:pt idx="8">
                        <c:v>0.6875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</c:v>
                </c:pt>
                <c:pt idx="1">
                  <c:v>0.375</c:v>
                </c:pt>
                <c:pt idx="2">
                  <c:v>6.25E-2</c:v>
                </c:pt>
                <c:pt idx="3">
                  <c:v>0.75</c:v>
                </c:pt>
                <c:pt idx="4">
                  <c:v>0.4375</c:v>
                </c:pt>
                <c:pt idx="5">
                  <c:v>0.3125</c:v>
                </c:pt>
                <c:pt idx="6">
                  <c:v>6.25E-2</c:v>
                </c:pt>
                <c:pt idx="7">
                  <c:v>0.1875</c:v>
                </c:pt>
                <c:pt idx="8">
                  <c:v>0.1875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0.25</c:v>
                </c:pt>
                <c:pt idx="2">
                  <c:v>4.1666666666666664E-2</c:v>
                </c:pt>
                <c:pt idx="3">
                  <c:v>0.66666666666666674</c:v>
                </c:pt>
                <c:pt idx="4">
                  <c:v>0.25</c:v>
                </c:pt>
                <c:pt idx="5">
                  <c:v>0</c:v>
                </c:pt>
                <c:pt idx="6">
                  <c:v>8.3333333333333329E-2</c:v>
                </c:pt>
                <c:pt idx="7">
                  <c:v>0.20833333333333334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0.12</c:v>
                </c:pt>
                <c:pt idx="2">
                  <c:v>0.08</c:v>
                </c:pt>
                <c:pt idx="3">
                  <c:v>0.44</c:v>
                </c:pt>
                <c:pt idx="4">
                  <c:v>0.16</c:v>
                </c:pt>
                <c:pt idx="5">
                  <c:v>0.12</c:v>
                </c:pt>
                <c:pt idx="6">
                  <c:v>0.08</c:v>
                </c:pt>
                <c:pt idx="7">
                  <c:v>0.04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2-4868-B630-FEA2E52EA2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0.20689655172413793</c:v>
                </c:pt>
                <c:pt idx="2">
                  <c:v>0.10344827586206896</c:v>
                </c:pt>
                <c:pt idx="3">
                  <c:v>0.51724137931034486</c:v>
                </c:pt>
                <c:pt idx="4">
                  <c:v>0.24137931034482757</c:v>
                </c:pt>
                <c:pt idx="5">
                  <c:v>3.4482758620689655E-2</c:v>
                </c:pt>
                <c:pt idx="6">
                  <c:v>0.10344827586206896</c:v>
                </c:pt>
                <c:pt idx="7">
                  <c:v>3.4482758620689655E-2</c:v>
                </c:pt>
                <c:pt idx="8">
                  <c:v>0.17241379310344829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5-47C8-B34C-3790674C6108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4.3478260869565216E-2</c:v>
                </c:pt>
                <c:pt idx="1">
                  <c:v>0.2608695652173913</c:v>
                </c:pt>
                <c:pt idx="2">
                  <c:v>4.3478260869565216E-2</c:v>
                </c:pt>
                <c:pt idx="3">
                  <c:v>0.39130434782608697</c:v>
                </c:pt>
                <c:pt idx="4">
                  <c:v>0.34782608695652173</c:v>
                </c:pt>
                <c:pt idx="5">
                  <c:v>8.6956521739130432E-2</c:v>
                </c:pt>
                <c:pt idx="6">
                  <c:v>0.17391304347826086</c:v>
                </c:pt>
                <c:pt idx="7">
                  <c:v>4.3478260869565216E-2</c:v>
                </c:pt>
                <c:pt idx="8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3-4FC6-AE87-0049D3A596AF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</c:v>
                </c:pt>
                <c:pt idx="1">
                  <c:v>0.18181818181818182</c:v>
                </c:pt>
                <c:pt idx="2">
                  <c:v>4.5454545454545456E-2</c:v>
                </c:pt>
                <c:pt idx="3">
                  <c:v>0.27272727272727271</c:v>
                </c:pt>
                <c:pt idx="4">
                  <c:v>0.13636363636363635</c:v>
                </c:pt>
                <c:pt idx="5">
                  <c:v>0</c:v>
                </c:pt>
                <c:pt idx="6">
                  <c:v>0.13636363636363635</c:v>
                </c:pt>
                <c:pt idx="7">
                  <c:v>4.5454545454545456E-2</c:v>
                </c:pt>
                <c:pt idx="8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3-43BD-9A47-6399E4EF37B7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0.16</c:v>
                </c:pt>
                <c:pt idx="1">
                  <c:v>0.16</c:v>
                </c:pt>
                <c:pt idx="2">
                  <c:v>0.12</c:v>
                </c:pt>
                <c:pt idx="3">
                  <c:v>0.12</c:v>
                </c:pt>
                <c:pt idx="4">
                  <c:v>0.16</c:v>
                </c:pt>
                <c:pt idx="5">
                  <c:v>0</c:v>
                </c:pt>
                <c:pt idx="6">
                  <c:v>0.12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F-41FF-97BD-6C6B472AD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77845651558432"/>
          <c:y val="0.89732672087283027"/>
          <c:w val="0.64522154348441574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3.8196000438556796E-2"/>
          <c:w val="0.49031637613741841"/>
          <c:h val="0.7849595250900148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0.30952380952380953</c:v>
                </c:pt>
                <c:pt idx="1">
                  <c:v>0.45238095238095238</c:v>
                </c:pt>
                <c:pt idx="2">
                  <c:v>0.47619047619047616</c:v>
                </c:pt>
                <c:pt idx="3">
                  <c:v>0.35714285714285715</c:v>
                </c:pt>
                <c:pt idx="4">
                  <c:v>0.33333333333333331</c:v>
                </c:pt>
                <c:pt idx="5">
                  <c:v>0.35714285714285715</c:v>
                </c:pt>
                <c:pt idx="6">
                  <c:v>0.21428571428571427</c:v>
                </c:pt>
                <c:pt idx="7">
                  <c:v>0.38095238095238093</c:v>
                </c:pt>
                <c:pt idx="8">
                  <c:v>0.26190476190476192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4.7619047619047616E-2</c:v>
                </c:pt>
                <c:pt idx="1">
                  <c:v>0.11904761904761904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0.30952380952380953</c:v>
                </c:pt>
                <c:pt idx="5">
                  <c:v>9.5238095238095233E-2</c:v>
                </c:pt>
                <c:pt idx="6">
                  <c:v>0</c:v>
                </c:pt>
                <c:pt idx="7">
                  <c:v>2.3809523809523808E-2</c:v>
                </c:pt>
                <c:pt idx="8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4.7619047619047616E-2</c:v>
                </c:pt>
                <c:pt idx="2">
                  <c:v>9.5238095238095233E-2</c:v>
                </c:pt>
                <c:pt idx="3">
                  <c:v>0.16666666666666666</c:v>
                </c:pt>
                <c:pt idx="4">
                  <c:v>7.1428571428571425E-2</c:v>
                </c:pt>
                <c:pt idx="5">
                  <c:v>7.1428571428571425E-2</c:v>
                </c:pt>
                <c:pt idx="6">
                  <c:v>2.3809523809523808E-2</c:v>
                </c:pt>
                <c:pt idx="7">
                  <c:v>2.3809523809523808E-2</c:v>
                </c:pt>
                <c:pt idx="8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0.6428571428571429</c:v>
                      </c:pt>
                      <c:pt idx="1">
                        <c:v>0.38095238095238093</c:v>
                      </c:pt>
                      <c:pt idx="2">
                        <c:v>0.2857142857142857</c:v>
                      </c:pt>
                      <c:pt idx="3">
                        <c:v>0.19047619047619047</c:v>
                      </c:pt>
                      <c:pt idx="4">
                        <c:v>0.2857142857142857</c:v>
                      </c:pt>
                      <c:pt idx="5">
                        <c:v>0.47619047619047616</c:v>
                      </c:pt>
                      <c:pt idx="6">
                        <c:v>0.76190476190476186</c:v>
                      </c:pt>
                      <c:pt idx="7">
                        <c:v>0.5714285714285714</c:v>
                      </c:pt>
                      <c:pt idx="8">
                        <c:v>0.69047619047619047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397964035472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3.0000000000000001E-3</c:v>
                </c:pt>
                <c:pt idx="2">
                  <c:v>0.03</c:v>
                </c:pt>
                <c:pt idx="3">
                  <c:v>0.19500000000000001</c:v>
                </c:pt>
                <c:pt idx="4">
                  <c:v>0.46300000000000002</c:v>
                </c:pt>
                <c:pt idx="5">
                  <c:v>7.2999999999999995E-2</c:v>
                </c:pt>
                <c:pt idx="6">
                  <c:v>0.183</c:v>
                </c:pt>
                <c:pt idx="7">
                  <c:v>3.4000000000000002E-2</c:v>
                </c:pt>
                <c:pt idx="8">
                  <c:v>1.2E-2</c:v>
                </c:pt>
                <c:pt idx="9">
                  <c:v>6.0000000000000001E-3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4.7619047619047616E-2</c:v>
                </c:pt>
                <c:pt idx="1">
                  <c:v>0.16666666666666666</c:v>
                </c:pt>
                <c:pt idx="2">
                  <c:v>0.23809523809523808</c:v>
                </c:pt>
                <c:pt idx="3">
                  <c:v>0.45238095238095233</c:v>
                </c:pt>
                <c:pt idx="4">
                  <c:v>0.38095238095238093</c:v>
                </c:pt>
                <c:pt idx="5">
                  <c:v>0.16666666666666666</c:v>
                </c:pt>
                <c:pt idx="6">
                  <c:v>2.3809523809523808E-2</c:v>
                </c:pt>
                <c:pt idx="7">
                  <c:v>4.7619047619047616E-2</c:v>
                </c:pt>
                <c:pt idx="8">
                  <c:v>4.7619047619047616E-2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7.0175438596491224E-2</c:v>
                </c:pt>
                <c:pt idx="1">
                  <c:v>0.24561403508771928</c:v>
                </c:pt>
                <c:pt idx="2">
                  <c:v>0.2807017543859649</c:v>
                </c:pt>
                <c:pt idx="3">
                  <c:v>0.43859649122807015</c:v>
                </c:pt>
                <c:pt idx="4">
                  <c:v>0.36842105263157893</c:v>
                </c:pt>
                <c:pt idx="5">
                  <c:v>0.14035087719298245</c:v>
                </c:pt>
                <c:pt idx="6">
                  <c:v>3.5087719298245612E-2</c:v>
                </c:pt>
                <c:pt idx="7">
                  <c:v>0.10526315789473684</c:v>
                </c:pt>
                <c:pt idx="8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0.16666666666666669</c:v>
                </c:pt>
                <c:pt idx="2">
                  <c:v>0.25</c:v>
                </c:pt>
                <c:pt idx="3">
                  <c:v>0.45833333333333337</c:v>
                </c:pt>
                <c:pt idx="4">
                  <c:v>0.29166666666666669</c:v>
                </c:pt>
                <c:pt idx="5">
                  <c:v>0.14583333333333334</c:v>
                </c:pt>
                <c:pt idx="6">
                  <c:v>0.10416666666666666</c:v>
                </c:pt>
                <c:pt idx="7">
                  <c:v>0.10416666666666666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7-4AFE-9C27-B7A154B5A42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3.5087719298245612E-2</c:v>
                </c:pt>
                <c:pt idx="1">
                  <c:v>0.22807017543859648</c:v>
                </c:pt>
                <c:pt idx="2">
                  <c:v>0.31578947368421051</c:v>
                </c:pt>
                <c:pt idx="3">
                  <c:v>0.49122807017543857</c:v>
                </c:pt>
                <c:pt idx="4">
                  <c:v>0.42105263157894735</c:v>
                </c:pt>
                <c:pt idx="5">
                  <c:v>8.771929824561403E-2</c:v>
                </c:pt>
                <c:pt idx="6">
                  <c:v>1.7543859649122806E-2</c:v>
                </c:pt>
                <c:pt idx="7">
                  <c:v>0.10526315789473684</c:v>
                </c:pt>
                <c:pt idx="8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306-A774-0B08305D2075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7.3529411764705885E-2</c:v>
                </c:pt>
                <c:pt idx="1">
                  <c:v>0.14705882352941177</c:v>
                </c:pt>
                <c:pt idx="2">
                  <c:v>0.3235294117647059</c:v>
                </c:pt>
                <c:pt idx="3">
                  <c:v>0.55882352941176472</c:v>
                </c:pt>
                <c:pt idx="4">
                  <c:v>0.38235294117647056</c:v>
                </c:pt>
                <c:pt idx="5">
                  <c:v>0.16176470588235292</c:v>
                </c:pt>
                <c:pt idx="6">
                  <c:v>0.11764705882352941</c:v>
                </c:pt>
                <c:pt idx="7">
                  <c:v>0.11764705882352941</c:v>
                </c:pt>
                <c:pt idx="8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5-49F2-9D01-053367A4C92E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2.9850746268656716E-2</c:v>
                </c:pt>
                <c:pt idx="1">
                  <c:v>0.26865671641791045</c:v>
                </c:pt>
                <c:pt idx="2">
                  <c:v>0.34328358208955223</c:v>
                </c:pt>
                <c:pt idx="3">
                  <c:v>0.55223880597014929</c:v>
                </c:pt>
                <c:pt idx="4">
                  <c:v>0.43283582089552236</c:v>
                </c:pt>
                <c:pt idx="5">
                  <c:v>0.17910447761194029</c:v>
                </c:pt>
                <c:pt idx="6">
                  <c:v>4.4776119402985072E-2</c:v>
                </c:pt>
                <c:pt idx="7">
                  <c:v>0.11940298507462685</c:v>
                </c:pt>
                <c:pt idx="8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D-4188-BDB3-BB0A317E1DAB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9.2307692307692313E-2</c:v>
                </c:pt>
                <c:pt idx="1">
                  <c:v>0.32307692307692309</c:v>
                </c:pt>
                <c:pt idx="2">
                  <c:v>0.41538461538461541</c:v>
                </c:pt>
                <c:pt idx="3">
                  <c:v>0.50769230769230766</c:v>
                </c:pt>
                <c:pt idx="4">
                  <c:v>0.43076923076923079</c:v>
                </c:pt>
                <c:pt idx="5">
                  <c:v>0.1076923076923077</c:v>
                </c:pt>
                <c:pt idx="6">
                  <c:v>0.12307692307692308</c:v>
                </c:pt>
                <c:pt idx="7">
                  <c:v>9.2307692307692313E-2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4-495F-840D-27BC4F0F6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28812748404296"/>
          <c:y val="0.91658425352496242"/>
          <c:w val="0.66371187251595698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0.32758620689655171</c:v>
                </c:pt>
                <c:pt idx="1">
                  <c:v>0.29310344827586204</c:v>
                </c:pt>
                <c:pt idx="2">
                  <c:v>0.53448275862068961</c:v>
                </c:pt>
                <c:pt idx="3">
                  <c:v>0.46551724137931033</c:v>
                </c:pt>
                <c:pt idx="4">
                  <c:v>0.67241379310344829</c:v>
                </c:pt>
                <c:pt idx="5">
                  <c:v>0.5</c:v>
                </c:pt>
                <c:pt idx="6">
                  <c:v>0.22413793103448276</c:v>
                </c:pt>
                <c:pt idx="7">
                  <c:v>0.41379310344827586</c:v>
                </c:pt>
                <c:pt idx="8">
                  <c:v>0.17241379310344829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0.10344827586206896</c:v>
                </c:pt>
                <c:pt idx="2">
                  <c:v>0.17241379310344829</c:v>
                </c:pt>
                <c:pt idx="3">
                  <c:v>0.2413793103448276</c:v>
                </c:pt>
                <c:pt idx="4">
                  <c:v>0.15517241379310345</c:v>
                </c:pt>
                <c:pt idx="5">
                  <c:v>8.6206896551724144E-2</c:v>
                </c:pt>
                <c:pt idx="6">
                  <c:v>1.7241379310344827E-2</c:v>
                </c:pt>
                <c:pt idx="7">
                  <c:v>0.10344827586206896</c:v>
                </c:pt>
                <c:pt idx="8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1.7241379310344827E-2</c:v>
                </c:pt>
                <c:pt idx="2">
                  <c:v>3.4482758620689655E-2</c:v>
                </c:pt>
                <c:pt idx="3">
                  <c:v>6.8965517241379309E-2</c:v>
                </c:pt>
                <c:pt idx="4">
                  <c:v>6.8965517241379309E-2</c:v>
                </c:pt>
                <c:pt idx="5">
                  <c:v>1.7241379310344827E-2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0.67241379310344829</c:v>
                      </c:pt>
                      <c:pt idx="1">
                        <c:v>0.58620689655172409</c:v>
                      </c:pt>
                      <c:pt idx="2">
                        <c:v>0.25862068965517243</c:v>
                      </c:pt>
                      <c:pt idx="3">
                        <c:v>0.22413793103448276</c:v>
                      </c:pt>
                      <c:pt idx="4">
                        <c:v>0.10344827586206896</c:v>
                      </c:pt>
                      <c:pt idx="5">
                        <c:v>0.39655172413793105</c:v>
                      </c:pt>
                      <c:pt idx="6">
                        <c:v>0.75862068965517238</c:v>
                      </c:pt>
                      <c:pt idx="7">
                        <c:v>0.48275862068965519</c:v>
                      </c:pt>
                      <c:pt idx="8">
                        <c:v>0.7931034482758621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</c:v>
                </c:pt>
                <c:pt idx="1">
                  <c:v>0.12068965517241378</c:v>
                </c:pt>
                <c:pt idx="2">
                  <c:v>0.20689655172413796</c:v>
                </c:pt>
                <c:pt idx="3">
                  <c:v>0.31034482758620691</c:v>
                </c:pt>
                <c:pt idx="4">
                  <c:v>0.22413793103448276</c:v>
                </c:pt>
                <c:pt idx="5">
                  <c:v>0.10344827586206898</c:v>
                </c:pt>
                <c:pt idx="6">
                  <c:v>1.7241379310344827E-2</c:v>
                </c:pt>
                <c:pt idx="7">
                  <c:v>0.10344827586206896</c:v>
                </c:pt>
                <c:pt idx="8">
                  <c:v>3.4482758620689655E-2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4.6153846153846156E-2</c:v>
                </c:pt>
                <c:pt idx="1">
                  <c:v>0.1076923076923077</c:v>
                </c:pt>
                <c:pt idx="2">
                  <c:v>0.26153846153846155</c:v>
                </c:pt>
                <c:pt idx="3">
                  <c:v>0.43076923076923079</c:v>
                </c:pt>
                <c:pt idx="4">
                  <c:v>0.24615384615384617</c:v>
                </c:pt>
                <c:pt idx="5">
                  <c:v>0.12307692307692308</c:v>
                </c:pt>
                <c:pt idx="6">
                  <c:v>4.6153846153846156E-2</c:v>
                </c:pt>
                <c:pt idx="7">
                  <c:v>0.18461538461538463</c:v>
                </c:pt>
                <c:pt idx="8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2.7397260273972601E-2</c:v>
                </c:pt>
                <c:pt idx="1">
                  <c:v>0.1095890410958904</c:v>
                </c:pt>
                <c:pt idx="2">
                  <c:v>0.34246575342465752</c:v>
                </c:pt>
                <c:pt idx="3">
                  <c:v>0.50684931506849318</c:v>
                </c:pt>
                <c:pt idx="4">
                  <c:v>0.31506849315068491</c:v>
                </c:pt>
                <c:pt idx="5">
                  <c:v>0.1095890410958904</c:v>
                </c:pt>
                <c:pt idx="6">
                  <c:v>4.1095890410958902E-2</c:v>
                </c:pt>
                <c:pt idx="7">
                  <c:v>0.1095890410958904</c:v>
                </c:pt>
                <c:pt idx="8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7-4F82-8E1C-6D74143CE1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1.4705882352941176E-2</c:v>
                </c:pt>
                <c:pt idx="1">
                  <c:v>0.10294117647058823</c:v>
                </c:pt>
                <c:pt idx="2">
                  <c:v>0.26470588235294118</c:v>
                </c:pt>
                <c:pt idx="3">
                  <c:v>0.38235294117647062</c:v>
                </c:pt>
                <c:pt idx="4">
                  <c:v>0.27941176470588236</c:v>
                </c:pt>
                <c:pt idx="5">
                  <c:v>0.13235294117647059</c:v>
                </c:pt>
                <c:pt idx="6">
                  <c:v>5.8823529411764705E-2</c:v>
                </c:pt>
                <c:pt idx="7">
                  <c:v>0.10294117647058823</c:v>
                </c:pt>
                <c:pt idx="8">
                  <c:v>4.4117647058823525E-2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5-4D39-BDBA-89898717C004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7.6923076923076913E-2</c:v>
                </c:pt>
                <c:pt idx="1">
                  <c:v>0.14102564102564102</c:v>
                </c:pt>
                <c:pt idx="2">
                  <c:v>0.28205128205128205</c:v>
                </c:pt>
                <c:pt idx="3">
                  <c:v>0.39743589743589747</c:v>
                </c:pt>
                <c:pt idx="4">
                  <c:v>0.32051282051282048</c:v>
                </c:pt>
                <c:pt idx="5">
                  <c:v>6.4102564102564097E-2</c:v>
                </c:pt>
                <c:pt idx="6">
                  <c:v>5.128205128205128E-2</c:v>
                </c:pt>
                <c:pt idx="7">
                  <c:v>0.10256410256410256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1-4A33-A8A2-A2F1B44F557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9.5890410958904104E-2</c:v>
                </c:pt>
                <c:pt idx="1">
                  <c:v>0.12328767123287671</c:v>
                </c:pt>
                <c:pt idx="2">
                  <c:v>0.31506849315068491</c:v>
                </c:pt>
                <c:pt idx="3">
                  <c:v>0.35616438356164382</c:v>
                </c:pt>
                <c:pt idx="4">
                  <c:v>0.34246575342465752</c:v>
                </c:pt>
                <c:pt idx="5">
                  <c:v>0.12328767123287671</c:v>
                </c:pt>
                <c:pt idx="6">
                  <c:v>8.2191780821917804E-2</c:v>
                </c:pt>
                <c:pt idx="7">
                  <c:v>9.5890410958904104E-2</c:v>
                </c:pt>
                <c:pt idx="8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B-43AC-AB46-A1821926A0F2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2.8571428571428571E-2</c:v>
                </c:pt>
                <c:pt idx="1">
                  <c:v>0.17142857142857143</c:v>
                </c:pt>
                <c:pt idx="2">
                  <c:v>0.42857142857142855</c:v>
                </c:pt>
                <c:pt idx="3">
                  <c:v>0.3571428571428571</c:v>
                </c:pt>
                <c:pt idx="4">
                  <c:v>0.31428571428571428</c:v>
                </c:pt>
                <c:pt idx="5">
                  <c:v>0.12857142857142859</c:v>
                </c:pt>
                <c:pt idx="6">
                  <c:v>8.5714285714285715E-2</c:v>
                </c:pt>
                <c:pt idx="7">
                  <c:v>9.9999999999999992E-2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E-4297-A658-BF23AD1CC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80278356168318"/>
          <c:y val="0.91658425352496242"/>
          <c:w val="0.61819721643831693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2.9661016949152543E-2</c:v>
                </c:pt>
                <c:pt idx="1">
                  <c:v>0.30084745762711862</c:v>
                </c:pt>
                <c:pt idx="2">
                  <c:v>0.5</c:v>
                </c:pt>
                <c:pt idx="3">
                  <c:v>0.13135593220338984</c:v>
                </c:pt>
                <c:pt idx="4">
                  <c:v>3.8135593220338986E-2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1.2903225806451613E-2</c:v>
                </c:pt>
                <c:pt idx="1">
                  <c:v>0.36129032258064514</c:v>
                </c:pt>
                <c:pt idx="2">
                  <c:v>0.47741935483870968</c:v>
                </c:pt>
                <c:pt idx="3">
                  <c:v>0.14193548387096774</c:v>
                </c:pt>
                <c:pt idx="4">
                  <c:v>6.4516129032258064E-3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0.32432432432432434</c:v>
                </c:pt>
                <c:pt idx="2">
                  <c:v>0.54054054054054057</c:v>
                </c:pt>
                <c:pt idx="3">
                  <c:v>0.10810810810810811</c:v>
                </c:pt>
                <c:pt idx="4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4.2372881355932202E-2</c:v>
                </c:pt>
                <c:pt idx="1">
                  <c:v>0.33898305084745761</c:v>
                </c:pt>
                <c:pt idx="2">
                  <c:v>0.46610169491525422</c:v>
                </c:pt>
                <c:pt idx="3">
                  <c:v>0.1228813559322034</c:v>
                </c:pt>
                <c:pt idx="4">
                  <c:v>2.9661016949152543E-2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4.5161290322580643E-2</c:v>
                </c:pt>
                <c:pt idx="1">
                  <c:v>0.36129032258064514</c:v>
                </c:pt>
                <c:pt idx="2">
                  <c:v>0.47741935483870968</c:v>
                </c:pt>
                <c:pt idx="3">
                  <c:v>0.10967741935483871</c:v>
                </c:pt>
                <c:pt idx="4">
                  <c:v>6.4516129032258064E-3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0.32432432432432434</c:v>
                </c:pt>
                <c:pt idx="2">
                  <c:v>0.54054054054054057</c:v>
                </c:pt>
                <c:pt idx="3">
                  <c:v>0.13513513513513514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6.7796610169491525E-2</c:v>
                </c:pt>
                <c:pt idx="1">
                  <c:v>0.36016949152542371</c:v>
                </c:pt>
                <c:pt idx="2">
                  <c:v>0.44067796610169491</c:v>
                </c:pt>
                <c:pt idx="3">
                  <c:v>0.11440677966101695</c:v>
                </c:pt>
                <c:pt idx="4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6.4516129032258063E-2</c:v>
                </c:pt>
                <c:pt idx="1">
                  <c:v>0.40645161290322579</c:v>
                </c:pt>
                <c:pt idx="2">
                  <c:v>0.47096774193548385</c:v>
                </c:pt>
                <c:pt idx="3">
                  <c:v>5.8064516129032261E-2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8.1081081081081086E-2</c:v>
                </c:pt>
                <c:pt idx="1">
                  <c:v>0.3783783783783784</c:v>
                </c:pt>
                <c:pt idx="2">
                  <c:v>0.43243243243243246</c:v>
                </c:pt>
                <c:pt idx="3">
                  <c:v>0.10810810810810811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6.3559322033898302E-2</c:v>
                </c:pt>
                <c:pt idx="1">
                  <c:v>7.2033898305084748E-2</c:v>
                </c:pt>
                <c:pt idx="2">
                  <c:v>0.2288135593220339</c:v>
                </c:pt>
                <c:pt idx="3">
                  <c:v>0.21186440677966101</c:v>
                </c:pt>
                <c:pt idx="4">
                  <c:v>0.42372881355932202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8.387096774193549E-2</c:v>
                </c:pt>
                <c:pt idx="1">
                  <c:v>0.12903225806451613</c:v>
                </c:pt>
                <c:pt idx="2">
                  <c:v>0.29677419354838708</c:v>
                </c:pt>
                <c:pt idx="3">
                  <c:v>0.12258064516129032</c:v>
                </c:pt>
                <c:pt idx="4">
                  <c:v>0.36774193548387096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0.10810810810810811</c:v>
                </c:pt>
                <c:pt idx="1">
                  <c:v>0.10810810810810811</c:v>
                </c:pt>
                <c:pt idx="2">
                  <c:v>0.48648648648648651</c:v>
                </c:pt>
                <c:pt idx="3">
                  <c:v>0.13513513513513514</c:v>
                </c:pt>
                <c:pt idx="4">
                  <c:v>0.16216216216216217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1-4FBE-8543-10781ED2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5.9322033898305086E-2</c:v>
                </c:pt>
                <c:pt idx="1">
                  <c:v>0.14830508474576271</c:v>
                </c:pt>
                <c:pt idx="2">
                  <c:v>0.7923728813559322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0.12903225806451613</c:v>
                </c:pt>
                <c:pt idx="1">
                  <c:v>0.21935483870967742</c:v>
                </c:pt>
                <c:pt idx="2">
                  <c:v>0.65161290322580645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0.13513513513513514</c:v>
                </c:pt>
                <c:pt idx="1">
                  <c:v>0.24324324324324326</c:v>
                </c:pt>
                <c:pt idx="2">
                  <c:v>0.6216216216216216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6-496F-8204-7286097F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0.49576271186440679</c:v>
                </c:pt>
                <c:pt idx="1">
                  <c:v>0.38983050847457629</c:v>
                </c:pt>
                <c:pt idx="2">
                  <c:v>0.31779661016949151</c:v>
                </c:pt>
                <c:pt idx="3">
                  <c:v>0.34322033898305082</c:v>
                </c:pt>
                <c:pt idx="4">
                  <c:v>0.4364406779661017</c:v>
                </c:pt>
                <c:pt idx="5">
                  <c:v>0.33898305084745761</c:v>
                </c:pt>
                <c:pt idx="6">
                  <c:v>0.24576271186440679</c:v>
                </c:pt>
                <c:pt idx="7">
                  <c:v>0.41101694915254239</c:v>
                </c:pt>
                <c:pt idx="8">
                  <c:v>0.15254237288135594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9.3220338983050849E-2</c:v>
                </c:pt>
                <c:pt idx="1">
                  <c:v>0.13983050847457626</c:v>
                </c:pt>
                <c:pt idx="2">
                  <c:v>0.1440677966101695</c:v>
                </c:pt>
                <c:pt idx="3">
                  <c:v>0.25</c:v>
                </c:pt>
                <c:pt idx="4">
                  <c:v>0.1864406779661017</c:v>
                </c:pt>
                <c:pt idx="5">
                  <c:v>8.4745762711864403E-2</c:v>
                </c:pt>
                <c:pt idx="6">
                  <c:v>3.3898305084745763E-2</c:v>
                </c:pt>
                <c:pt idx="7">
                  <c:v>0.11440677966101695</c:v>
                </c:pt>
                <c:pt idx="8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1.6949152542372881E-2</c:v>
                </c:pt>
                <c:pt idx="1">
                  <c:v>4.6610169491525424E-2</c:v>
                </c:pt>
                <c:pt idx="2">
                  <c:v>0.1059322033898305</c:v>
                </c:pt>
                <c:pt idx="3">
                  <c:v>0.25</c:v>
                </c:pt>
                <c:pt idx="4">
                  <c:v>8.8983050847457626E-2</c:v>
                </c:pt>
                <c:pt idx="5">
                  <c:v>2.5423728813559324E-2</c:v>
                </c:pt>
                <c:pt idx="6">
                  <c:v>4.2372881355932203E-3</c:v>
                </c:pt>
                <c:pt idx="7">
                  <c:v>2.5423728813559324E-2</c:v>
                </c:pt>
                <c:pt idx="8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0.3940677966101695</c:v>
                      </c:pt>
                      <c:pt idx="1">
                        <c:v>0.42372881355932202</c:v>
                      </c:pt>
                      <c:pt idx="2">
                        <c:v>0.43220338983050849</c:v>
                      </c:pt>
                      <c:pt idx="3">
                        <c:v>0.15677966101694915</c:v>
                      </c:pt>
                      <c:pt idx="4">
                        <c:v>0.28813559322033899</c:v>
                      </c:pt>
                      <c:pt idx="5">
                        <c:v>0.55084745762711862</c:v>
                      </c:pt>
                      <c:pt idx="6">
                        <c:v>0.71610169491525422</c:v>
                      </c:pt>
                      <c:pt idx="7">
                        <c:v>0.44915254237288138</c:v>
                      </c:pt>
                      <c:pt idx="8">
                        <c:v>0.76271186440677963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0.11016949152542373</c:v>
                </c:pt>
                <c:pt idx="1">
                  <c:v>0.1864406779661017</c:v>
                </c:pt>
                <c:pt idx="2">
                  <c:v>0.25</c:v>
                </c:pt>
                <c:pt idx="3">
                  <c:v>0.5</c:v>
                </c:pt>
                <c:pt idx="4">
                  <c:v>0.27542372881355931</c:v>
                </c:pt>
                <c:pt idx="5">
                  <c:v>0.11016949152542373</c:v>
                </c:pt>
                <c:pt idx="6">
                  <c:v>3.8135593220338986E-2</c:v>
                </c:pt>
                <c:pt idx="7">
                  <c:v>0.13983050847457629</c:v>
                </c:pt>
                <c:pt idx="8">
                  <c:v>8.4745762711864403E-2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0.11224489795918367</c:v>
                </c:pt>
                <c:pt idx="1">
                  <c:v>0.18707482993197277</c:v>
                </c:pt>
                <c:pt idx="2">
                  <c:v>0.23469387755102042</c:v>
                </c:pt>
                <c:pt idx="3">
                  <c:v>0.47619047619047616</c:v>
                </c:pt>
                <c:pt idx="4">
                  <c:v>0.26190476190476192</c:v>
                </c:pt>
                <c:pt idx="5">
                  <c:v>8.5034013605442188E-2</c:v>
                </c:pt>
                <c:pt idx="6">
                  <c:v>3.4013605442176867E-2</c:v>
                </c:pt>
                <c:pt idx="7">
                  <c:v>0.14285714285714285</c:v>
                </c:pt>
                <c:pt idx="8">
                  <c:v>8.5034013605442188E-2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0.14012738853503184</c:v>
                </c:pt>
                <c:pt idx="1">
                  <c:v>0.19108280254777071</c:v>
                </c:pt>
                <c:pt idx="2">
                  <c:v>0.28025477707006369</c:v>
                </c:pt>
                <c:pt idx="3">
                  <c:v>0.47452229299363058</c:v>
                </c:pt>
                <c:pt idx="4">
                  <c:v>0.27070063694267515</c:v>
                </c:pt>
                <c:pt idx="5">
                  <c:v>9.5541401273885343E-2</c:v>
                </c:pt>
                <c:pt idx="6">
                  <c:v>6.0509554140127389E-2</c:v>
                </c:pt>
                <c:pt idx="7">
                  <c:v>0.14968152866242038</c:v>
                </c:pt>
                <c:pt idx="8">
                  <c:v>0.10509554140127389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3-4BDA-BB0C-80DA61B64D94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0.13864306784660768</c:v>
                </c:pt>
                <c:pt idx="1">
                  <c:v>0.21828908554572274</c:v>
                </c:pt>
                <c:pt idx="2">
                  <c:v>0.29793510324483774</c:v>
                </c:pt>
                <c:pt idx="3">
                  <c:v>0.51327433628318586</c:v>
                </c:pt>
                <c:pt idx="4">
                  <c:v>0.30088495575221241</c:v>
                </c:pt>
                <c:pt idx="5">
                  <c:v>9.7345132743362831E-2</c:v>
                </c:pt>
                <c:pt idx="6">
                  <c:v>5.8997050147492625E-2</c:v>
                </c:pt>
                <c:pt idx="7">
                  <c:v>0.13569321533923304</c:v>
                </c:pt>
                <c:pt idx="8">
                  <c:v>0.10619469026548672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2-406B-BE9E-D9CB72F00E59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0.18508287292817679</c:v>
                </c:pt>
                <c:pt idx="1">
                  <c:v>0.22099447513812154</c:v>
                </c:pt>
                <c:pt idx="2">
                  <c:v>0.31767955801104975</c:v>
                </c:pt>
                <c:pt idx="3">
                  <c:v>0.48895027624309395</c:v>
                </c:pt>
                <c:pt idx="4">
                  <c:v>0.29281767955801102</c:v>
                </c:pt>
                <c:pt idx="5">
                  <c:v>8.5635359116022103E-2</c:v>
                </c:pt>
                <c:pt idx="6">
                  <c:v>8.011049723756905E-2</c:v>
                </c:pt>
                <c:pt idx="7">
                  <c:v>0.15193370165745856</c:v>
                </c:pt>
                <c:pt idx="8">
                  <c:v>8.8397790055248615E-2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2-47AF-B05E-3277597ADDEC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0.14117647058823529</c:v>
                </c:pt>
                <c:pt idx="1">
                  <c:v>0.22058823529411764</c:v>
                </c:pt>
                <c:pt idx="2">
                  <c:v>0.30588235294117649</c:v>
                </c:pt>
                <c:pt idx="3">
                  <c:v>0.45588235294117646</c:v>
                </c:pt>
                <c:pt idx="4">
                  <c:v>0.3</c:v>
                </c:pt>
                <c:pt idx="5">
                  <c:v>0.10882352941176471</c:v>
                </c:pt>
                <c:pt idx="6">
                  <c:v>9.1176470588235289E-2</c:v>
                </c:pt>
                <c:pt idx="7">
                  <c:v>0.12941176470588237</c:v>
                </c:pt>
                <c:pt idx="8">
                  <c:v>0.10588235294117648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7-44B1-B345-08A90D403348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0.1497005988023952</c:v>
                </c:pt>
                <c:pt idx="1">
                  <c:v>0.20658682634730541</c:v>
                </c:pt>
                <c:pt idx="2">
                  <c:v>0.30239520958083832</c:v>
                </c:pt>
                <c:pt idx="3">
                  <c:v>0.43413173652694614</c:v>
                </c:pt>
                <c:pt idx="4">
                  <c:v>0.30838323353293412</c:v>
                </c:pt>
                <c:pt idx="5">
                  <c:v>7.7844311377245512E-2</c:v>
                </c:pt>
                <c:pt idx="6">
                  <c:v>0.12275449101796407</c:v>
                </c:pt>
                <c:pt idx="7">
                  <c:v>0.1287425149700599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9-479A-AF1C-83B178F50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48770835498563"/>
          <c:y val="0.91658425352496242"/>
          <c:w val="0.75256187932523622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397964035472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0.06</c:v>
                </c:pt>
                <c:pt idx="4">
                  <c:v>0.41</c:v>
                </c:pt>
                <c:pt idx="5">
                  <c:v>0.15</c:v>
                </c:pt>
                <c:pt idx="6">
                  <c:v>0.35</c:v>
                </c:pt>
                <c:pt idx="7">
                  <c:v>0.03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0.5741935483870968</c:v>
                </c:pt>
                <c:pt idx="1">
                  <c:v>0.45806451612903226</c:v>
                </c:pt>
                <c:pt idx="2">
                  <c:v>0.32903225806451614</c:v>
                </c:pt>
                <c:pt idx="3">
                  <c:v>0.30967741935483872</c:v>
                </c:pt>
                <c:pt idx="4">
                  <c:v>0.59354838709677415</c:v>
                </c:pt>
                <c:pt idx="5">
                  <c:v>0.38064516129032255</c:v>
                </c:pt>
                <c:pt idx="6">
                  <c:v>0.3032258064516129</c:v>
                </c:pt>
                <c:pt idx="7">
                  <c:v>0.4838709677419355</c:v>
                </c:pt>
                <c:pt idx="8">
                  <c:v>0.25161290322580643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0.12258064516129032</c:v>
                </c:pt>
                <c:pt idx="1">
                  <c:v>0.2</c:v>
                </c:pt>
                <c:pt idx="2">
                  <c:v>0.17419354838709677</c:v>
                </c:pt>
                <c:pt idx="3">
                  <c:v>0.2709677419354839</c:v>
                </c:pt>
                <c:pt idx="4">
                  <c:v>0.18064516129032257</c:v>
                </c:pt>
                <c:pt idx="5">
                  <c:v>5.8064516129032261E-2</c:v>
                </c:pt>
                <c:pt idx="6">
                  <c:v>1.2903225806451613E-2</c:v>
                </c:pt>
                <c:pt idx="7">
                  <c:v>0.12258064516129032</c:v>
                </c:pt>
                <c:pt idx="8">
                  <c:v>0.12258064516129032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3.2258064516129031E-2</c:v>
                </c:pt>
                <c:pt idx="1">
                  <c:v>5.1612903225806452E-2</c:v>
                </c:pt>
                <c:pt idx="2">
                  <c:v>5.8064516129032261E-2</c:v>
                </c:pt>
                <c:pt idx="3">
                  <c:v>0.25161290322580643</c:v>
                </c:pt>
                <c:pt idx="4">
                  <c:v>6.4516129032258063E-2</c:v>
                </c:pt>
                <c:pt idx="5">
                  <c:v>3.2258064516129031E-2</c:v>
                </c:pt>
                <c:pt idx="6">
                  <c:v>1.2903225806451613E-2</c:v>
                </c:pt>
                <c:pt idx="7">
                  <c:v>1.935483870967742E-2</c:v>
                </c:pt>
                <c:pt idx="8">
                  <c:v>1.2903225806451613E-2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0.2709677419354839</c:v>
                      </c:pt>
                      <c:pt idx="1">
                        <c:v>0.29032258064516131</c:v>
                      </c:pt>
                      <c:pt idx="2">
                        <c:v>0.43870967741935485</c:v>
                      </c:pt>
                      <c:pt idx="3">
                        <c:v>0.16774193548387098</c:v>
                      </c:pt>
                      <c:pt idx="4">
                        <c:v>0.16129032258064516</c:v>
                      </c:pt>
                      <c:pt idx="5">
                        <c:v>0.52903225806451615</c:v>
                      </c:pt>
                      <c:pt idx="6">
                        <c:v>0.67096774193548392</c:v>
                      </c:pt>
                      <c:pt idx="7">
                        <c:v>0.37419354838709679</c:v>
                      </c:pt>
                      <c:pt idx="8">
                        <c:v>0.61290322580645162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0.15483870967741936</c:v>
                </c:pt>
                <c:pt idx="1">
                  <c:v>0.25161290322580648</c:v>
                </c:pt>
                <c:pt idx="2">
                  <c:v>0.23225806451612904</c:v>
                </c:pt>
                <c:pt idx="3">
                  <c:v>0.52258064516129032</c:v>
                </c:pt>
                <c:pt idx="4">
                  <c:v>0.24516129032258063</c:v>
                </c:pt>
                <c:pt idx="5">
                  <c:v>9.0322580645161299E-2</c:v>
                </c:pt>
                <c:pt idx="6">
                  <c:v>2.5806451612903226E-2</c:v>
                </c:pt>
                <c:pt idx="7">
                  <c:v>0.14193548387096774</c:v>
                </c:pt>
                <c:pt idx="8">
                  <c:v>0.13548387096774192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0.16393442622950818</c:v>
                </c:pt>
                <c:pt idx="1">
                  <c:v>0.26775956284153002</c:v>
                </c:pt>
                <c:pt idx="2">
                  <c:v>0.24043715846994534</c:v>
                </c:pt>
                <c:pt idx="3">
                  <c:v>0.54098360655737698</c:v>
                </c:pt>
                <c:pt idx="4">
                  <c:v>0.30601092896174864</c:v>
                </c:pt>
                <c:pt idx="5">
                  <c:v>9.2896174863387984E-2</c:v>
                </c:pt>
                <c:pt idx="6">
                  <c:v>3.825136612021858E-2</c:v>
                </c:pt>
                <c:pt idx="7">
                  <c:v>0.14754098360655737</c:v>
                </c:pt>
                <c:pt idx="8">
                  <c:v>0.13114754098360656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0.14673913043478259</c:v>
                </c:pt>
                <c:pt idx="1">
                  <c:v>0.21195652173913043</c:v>
                </c:pt>
                <c:pt idx="2">
                  <c:v>0.2608695652173913</c:v>
                </c:pt>
                <c:pt idx="3">
                  <c:v>0.58695652173913038</c:v>
                </c:pt>
                <c:pt idx="4">
                  <c:v>0.27717391304347827</c:v>
                </c:pt>
                <c:pt idx="5">
                  <c:v>9.2391304347826081E-2</c:v>
                </c:pt>
                <c:pt idx="6">
                  <c:v>4.3478260869565216E-2</c:v>
                </c:pt>
                <c:pt idx="7">
                  <c:v>0.10869565217391304</c:v>
                </c:pt>
                <c:pt idx="8">
                  <c:v>0.15217391304347827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F-46CD-90A4-D57A302BD3BC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0.15544041450777202</c:v>
                </c:pt>
                <c:pt idx="1">
                  <c:v>0.25388601036269431</c:v>
                </c:pt>
                <c:pt idx="2">
                  <c:v>0.31088082901554404</c:v>
                </c:pt>
                <c:pt idx="3">
                  <c:v>0.50777202072538863</c:v>
                </c:pt>
                <c:pt idx="4">
                  <c:v>0.32124352331606215</c:v>
                </c:pt>
                <c:pt idx="5">
                  <c:v>0.10362694300518134</c:v>
                </c:pt>
                <c:pt idx="6">
                  <c:v>5.6994818652849735E-2</c:v>
                </c:pt>
                <c:pt idx="7">
                  <c:v>0.10362694300518134</c:v>
                </c:pt>
                <c:pt idx="8">
                  <c:v>0.13471502590673576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B-48DC-A8ED-66070D83F57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0.19111111111111112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0.54222222222222216</c:v>
                </c:pt>
                <c:pt idx="4">
                  <c:v>0.35111111111111115</c:v>
                </c:pt>
                <c:pt idx="5">
                  <c:v>0.10222222222222223</c:v>
                </c:pt>
                <c:pt idx="6">
                  <c:v>6.6666666666666666E-2</c:v>
                </c:pt>
                <c:pt idx="7">
                  <c:v>0.11111111111111112</c:v>
                </c:pt>
                <c:pt idx="8">
                  <c:v>0.14222222222222222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4-4083-9145-D551DCAC26D6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0.15897435897435896</c:v>
                </c:pt>
                <c:pt idx="1">
                  <c:v>0.27179487179487183</c:v>
                </c:pt>
                <c:pt idx="2">
                  <c:v>0.29230769230769232</c:v>
                </c:pt>
                <c:pt idx="3">
                  <c:v>0.43076923076923079</c:v>
                </c:pt>
                <c:pt idx="4">
                  <c:v>0.35384615384615381</c:v>
                </c:pt>
                <c:pt idx="5">
                  <c:v>9.7435897435897437E-2</c:v>
                </c:pt>
                <c:pt idx="6">
                  <c:v>0.11794871794871795</c:v>
                </c:pt>
                <c:pt idx="7">
                  <c:v>0.14871794871794872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A-4CDC-AA67-EF2F7A28042C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0.20202020202020202</c:v>
                </c:pt>
                <c:pt idx="1">
                  <c:v>0.31313131313131315</c:v>
                </c:pt>
                <c:pt idx="2">
                  <c:v>0.31313131313131315</c:v>
                </c:pt>
                <c:pt idx="3">
                  <c:v>0.42424242424242431</c:v>
                </c:pt>
                <c:pt idx="4">
                  <c:v>0.36868686868686873</c:v>
                </c:pt>
                <c:pt idx="5">
                  <c:v>0.10606060606060608</c:v>
                </c:pt>
                <c:pt idx="6">
                  <c:v>0.15656565656565657</c:v>
                </c:pt>
                <c:pt idx="7">
                  <c:v>0.1313131313131313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F13-9096-DCF759892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6568212850902"/>
          <c:y val="0.91658425352496242"/>
          <c:w val="0.75256187932523622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0.6216216216216216</c:v>
                </c:pt>
                <c:pt idx="1">
                  <c:v>0.54054054054054057</c:v>
                </c:pt>
                <c:pt idx="2">
                  <c:v>0.45945945945945948</c:v>
                </c:pt>
                <c:pt idx="3">
                  <c:v>0.3783783783783784</c:v>
                </c:pt>
                <c:pt idx="4">
                  <c:v>0.6216216216216216</c:v>
                </c:pt>
                <c:pt idx="5">
                  <c:v>0.43243243243243246</c:v>
                </c:pt>
                <c:pt idx="6">
                  <c:v>0.3783783783783784</c:v>
                </c:pt>
                <c:pt idx="7">
                  <c:v>0.59459459459459463</c:v>
                </c:pt>
                <c:pt idx="8">
                  <c:v>0.51351351351351349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2.7027027027027029E-2</c:v>
                </c:pt>
                <c:pt idx="1">
                  <c:v>8.1081081081081086E-2</c:v>
                </c:pt>
                <c:pt idx="2">
                  <c:v>0.21621621621621623</c:v>
                </c:pt>
                <c:pt idx="3">
                  <c:v>0.35135135135135137</c:v>
                </c:pt>
                <c:pt idx="4">
                  <c:v>0.24324324324324326</c:v>
                </c:pt>
                <c:pt idx="5">
                  <c:v>0.10810810810810811</c:v>
                </c:pt>
                <c:pt idx="6">
                  <c:v>5.4054054054054057E-2</c:v>
                </c:pt>
                <c:pt idx="7">
                  <c:v>5.4054054054054057E-2</c:v>
                </c:pt>
                <c:pt idx="8">
                  <c:v>0.16216216216216217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5.4054054054054057E-2</c:v>
                </c:pt>
                <c:pt idx="1">
                  <c:v>0.10810810810810811</c:v>
                </c:pt>
                <c:pt idx="2">
                  <c:v>0.10810810810810811</c:v>
                </c:pt>
                <c:pt idx="3">
                  <c:v>0.1891891891891892</c:v>
                </c:pt>
                <c:pt idx="4">
                  <c:v>8.1081081081081086E-2</c:v>
                </c:pt>
                <c:pt idx="5">
                  <c:v>0</c:v>
                </c:pt>
                <c:pt idx="6">
                  <c:v>2.7027027027027029E-2</c:v>
                </c:pt>
                <c:pt idx="7">
                  <c:v>0</c:v>
                </c:pt>
                <c:pt idx="8">
                  <c:v>5.4054054054054057E-2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0.29729729729729731</c:v>
                      </c:pt>
                      <c:pt idx="1">
                        <c:v>0.27027027027027029</c:v>
                      </c:pt>
                      <c:pt idx="2">
                        <c:v>0.21621621621621623</c:v>
                      </c:pt>
                      <c:pt idx="3">
                        <c:v>8.1081081081081086E-2</c:v>
                      </c:pt>
                      <c:pt idx="4">
                        <c:v>5.4054054054054057E-2</c:v>
                      </c:pt>
                      <c:pt idx="5">
                        <c:v>0.45945945945945948</c:v>
                      </c:pt>
                      <c:pt idx="6">
                        <c:v>0.54054054054054057</c:v>
                      </c:pt>
                      <c:pt idx="7">
                        <c:v>0.35135135135135137</c:v>
                      </c:pt>
                      <c:pt idx="8">
                        <c:v>0.27027027027027029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8.1081081081081086E-2</c:v>
                </c:pt>
                <c:pt idx="1">
                  <c:v>0.1891891891891892</c:v>
                </c:pt>
                <c:pt idx="2">
                  <c:v>0.32432432432432434</c:v>
                </c:pt>
                <c:pt idx="3">
                  <c:v>0.54054054054054057</c:v>
                </c:pt>
                <c:pt idx="4">
                  <c:v>0.32432432432432434</c:v>
                </c:pt>
                <c:pt idx="5">
                  <c:v>0.10810810810810811</c:v>
                </c:pt>
                <c:pt idx="6">
                  <c:v>8.1081081081081086E-2</c:v>
                </c:pt>
                <c:pt idx="7">
                  <c:v>5.4054054054054057E-2</c:v>
                </c:pt>
                <c:pt idx="8">
                  <c:v>0.21621621621621623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0.19230769230769229</c:v>
                </c:pt>
                <c:pt idx="2">
                  <c:v>0.19230769230769229</c:v>
                </c:pt>
                <c:pt idx="3">
                  <c:v>0.57692307692307698</c:v>
                </c:pt>
                <c:pt idx="4">
                  <c:v>0.28846153846153844</c:v>
                </c:pt>
                <c:pt idx="5">
                  <c:v>3.8461538461538464E-2</c:v>
                </c:pt>
                <c:pt idx="6">
                  <c:v>1.9230769230769232E-2</c:v>
                </c:pt>
                <c:pt idx="7">
                  <c:v>7.6923076923076927E-2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0.23076923076923078</c:v>
                </c:pt>
                <c:pt idx="2">
                  <c:v>0.28846153846153844</c:v>
                </c:pt>
                <c:pt idx="3">
                  <c:v>0.46153846153846156</c:v>
                </c:pt>
                <c:pt idx="4">
                  <c:v>0.23076923076923078</c:v>
                </c:pt>
                <c:pt idx="5">
                  <c:v>0.11538461538461539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0.21153846153846156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7-40F1-BB6B-7158D5C04FB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0.19230769230769232</c:v>
                </c:pt>
                <c:pt idx="1">
                  <c:v>0.28846153846153844</c:v>
                </c:pt>
                <c:pt idx="2">
                  <c:v>0.30769230769230771</c:v>
                </c:pt>
                <c:pt idx="3">
                  <c:v>0.53846153846153844</c:v>
                </c:pt>
                <c:pt idx="4">
                  <c:v>0.30769230769230771</c:v>
                </c:pt>
                <c:pt idx="5">
                  <c:v>7.6923076923076927E-2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44E0-9093-75556397EEA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0.26415094339622641</c:v>
                </c:pt>
                <c:pt idx="1">
                  <c:v>0.28301886792452829</c:v>
                </c:pt>
                <c:pt idx="2">
                  <c:v>0.39622641509433965</c:v>
                </c:pt>
                <c:pt idx="3">
                  <c:v>0.49056603773584906</c:v>
                </c:pt>
                <c:pt idx="4">
                  <c:v>0.33962264150943394</c:v>
                </c:pt>
                <c:pt idx="5">
                  <c:v>3.7735849056603772E-2</c:v>
                </c:pt>
                <c:pt idx="6">
                  <c:v>0.15094339622641509</c:v>
                </c:pt>
                <c:pt idx="7">
                  <c:v>0.11320754716981132</c:v>
                </c:pt>
                <c:pt idx="8">
                  <c:v>0.28301886792452829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E-426B-A10A-FA21B829DFC0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0.18367346938775508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0.40816326530612246</c:v>
                </c:pt>
                <c:pt idx="4">
                  <c:v>0.36734693877551022</c:v>
                </c:pt>
                <c:pt idx="5">
                  <c:v>0.12244897959183673</c:v>
                </c:pt>
                <c:pt idx="6">
                  <c:v>8.1632653061224483E-2</c:v>
                </c:pt>
                <c:pt idx="7">
                  <c:v>8.1632653061224483E-2</c:v>
                </c:pt>
                <c:pt idx="8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E-426B-A10A-FA21B829DFC0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0.26530612244897955</c:v>
                </c:pt>
                <c:pt idx="1">
                  <c:v>0.42857142857142855</c:v>
                </c:pt>
                <c:pt idx="2">
                  <c:v>0.36734693877551017</c:v>
                </c:pt>
                <c:pt idx="3">
                  <c:v>0.40816326530612246</c:v>
                </c:pt>
                <c:pt idx="4">
                  <c:v>0.40816326530612246</c:v>
                </c:pt>
                <c:pt idx="5">
                  <c:v>0.14285714285714285</c:v>
                </c:pt>
                <c:pt idx="6">
                  <c:v>0.16326530612244897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5-496B-B69D-F4B5B3A6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13777859807692"/>
          <c:y val="0.91658425352496242"/>
          <c:w val="0.59686222140192313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tekno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 (ml. aika välittömästi lomakauden jälkeen)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0.15887850467289719</c:v>
                </c:pt>
                <c:pt idx="1">
                  <c:v>0.28037383177570091</c:v>
                </c:pt>
                <c:pt idx="2">
                  <c:v>0.33411214953271029</c:v>
                </c:pt>
                <c:pt idx="3">
                  <c:v>0.22663551401869159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7.476635514018691E-2</c:v>
                </c:pt>
                <c:pt idx="1">
                  <c:v>9.5794392523364483E-2</c:v>
                </c:pt>
                <c:pt idx="2">
                  <c:v>0.27570093457943923</c:v>
                </c:pt>
                <c:pt idx="3">
                  <c:v>0.17289719626168223</c:v>
                </c:pt>
                <c:pt idx="4">
                  <c:v>0.38084112149532712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fi/talous-ja-toimiala/talousnakymat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57E36D8-FE4C-48BF-8859-BCE925700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koronapulssi –jäsenkyselyn tulokset</a:t>
            </a:r>
          </a:p>
          <a:p>
            <a:endParaRPr lang="fi-FI" dirty="0"/>
          </a:p>
          <a:p>
            <a:r>
              <a:rPr lang="fi-FI" dirty="0"/>
              <a:t>6.8.2020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021B42-FF30-49C4-AF8F-E8862681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0682E-07A0-434C-8A9A-11EC3BE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A19CFD-4AEE-4A6D-ADC1-00CB848B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62137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 palvelutoimialoilla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844941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/>
              <a:t>6.8.2020 </a:t>
            </a:r>
            <a:r>
              <a:rPr lang="fi-FI" dirty="0"/>
              <a:t>n=100.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2987824" y="4452014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45C04A0-ECDF-4260-AEBB-41C91D60D28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846786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arvioiden mukaan tuotannon hiljaisin aika on pääsääntöisesti vasta edessä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n=428.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294072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76659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Lomautukset alkaneet yhä useammassa yrityksessä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39146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6.8.2020 n=428.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27431AB-D43F-4366-96CC-E320E1ACC9AA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682930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Lomautukset alkaneet yhä useammassa yrityksessä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518160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9.4.2020, n=584, 28.4.2020 n=640, 11.5.2020 n=584, 26.5.2020 n=550, 15.6.2020 n=529, 6.8.2020 n=428.</a:t>
            </a:r>
          </a:p>
          <a:p>
            <a:r>
              <a:rPr lang="fi-FI" dirty="0"/>
              <a:t>*) Vaihtoehdot mukana 11.5.2020 alkaen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D5AF0D-4E59-4743-9CBA-E2D92CEC8DF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949565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Vajaa 30 % teknologiateollisuuden yrityksistä on irtisanonut tai irtisanomassa henkilöstöä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550108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6.8.2020 n=428.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9827980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Vajaa 30 % teknologiateollisuuden yrityksistä on irtisanonut tai irtisanomassa henkilöstöä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404486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9.4.2020, n=584, 28.4.2020 n=640, 11.5.2020 n=584, 26.5.2020 n=550, 15.6.2020 n=529, 6.8.2020 n=428.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57DA47-AE42-4E7F-8CC8-C253493AD08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6514412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heikkeneminen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7792042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17438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n=428.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FB3244-375B-45D1-A557-343C55BF38F3}"/>
              </a:ext>
            </a:extLst>
          </p:cNvPr>
          <p:cNvSpPr txBox="1"/>
          <p:nvPr/>
        </p:nvSpPr>
        <p:spPr>
          <a:xfrm>
            <a:off x="7452320" y="893542"/>
            <a:ext cx="151216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50202439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heikkeneminen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4484932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70181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168279677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heikkeneminen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9098201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535285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69869454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99DDFF-E2D0-4282-B1F9-C6EB7F897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Toimialakohtaisia tietoja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F691FD-E0A1-4D1A-A2C3-1448BD0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BBF23-8F2C-46E7-872C-775B3FEA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5B0FB-DE93-4827-879F-1477E979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09876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Tietoja kyselystä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 lähettiin kaikkien Teknologiateollisuus ry:n jäsenyritysten toimitusjohtajille.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Vastaukset kerättiin 27.7.-3.8.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Vastauksia saatiin 428 kappaletta.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Tuore kysely </a:t>
            </a:r>
            <a:r>
              <a:rPr lang="fi-FI"/>
              <a:t>on seitsemäs </a:t>
            </a:r>
            <a:r>
              <a:rPr lang="fi-FI" dirty="0"/>
              <a:t>toteutettu kysely. Aikaisempien kyselyiden tulokset on julkaistu 2.4.2020, 9.4.2020, 28.4.2020, 11.5.2020, 26.5.2020 ja 15.6.2020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Kyselyiden tulokset julkaistaan täällä: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https://teknologiateollisuus.fi/fi/talous-ja-toimiala/talousnakymat</a:t>
            </a:r>
            <a:r>
              <a:rPr lang="fi-FI" dirty="0"/>
              <a:t>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2386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652384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F3E4B8-EAF6-48B7-870D-25B80260E6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5132891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5282976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3A5CA0-A518-45A4-8A53-D754F79ACAA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6536914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250385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3030393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568099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46310167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053084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03368269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52965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400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42551042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185985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9752" y="4728047"/>
            <a:ext cx="619268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47260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23068346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216409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629806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8326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5202714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586258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68863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107594988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378509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Elektroniikka- ja sähköteollisuus n=57, kone- ja metallituoteteollisuus n=255, metallien jalostus n=16, tietotekniikka-ala n=42, suunnittelu ja konsultointi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C0231D-95B8-4349-B60E-2EE18C4CBD98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8833610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Kyselyn keskeiset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Heikko kysyntä edelleen selkeästi suurin ongelma.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Ensimmäiset lomautukset alkavat jo loppumaan. Tällä hetkellä lomautuksia päällä tai edessä päin 54 % yrityksiä.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69 % teknologiateollisuuden teollisuustoimialojen yrityksistä arvioi liikevaihtonsa olevan vuonna 2020 heikompi kuin viime vuonna. 23 % yrityksistä arvio liikevaihtonsa pienenevän yli 20 %.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Teknologiateollisuuden palvelutoimialoilla noin 47 % yrityksistä arvio liikevaihtonsa vuonna 2020 pienempi kuin viime vuonna. </a:t>
            </a:r>
            <a:r>
              <a:rPr lang="fi-FI"/>
              <a:t>6 </a:t>
            </a:r>
            <a:r>
              <a:rPr lang="fi-FI" dirty="0"/>
              <a:t>% yrityksistä arvio liikevaihtonsa pienenevän yli 20 %.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80068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20233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Elektroniikka- ja sähköteollisuus n=57, kone- ja metallituoteteollisuus n=255, metallien jalostus n=16, tietotekniikka-ala n=42, suunnittelu ja konsultointi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D54661-114A-42B6-8BE1-ACD8845F53E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37596817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862667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Elektroniikka- ja sähköteollisuus n=57, kone- ja metallituoteteollisuus n=255, metallien jalostus n=16, tietotekniikka-ala n=42, suunnittelu ja konsultointi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5DBDEB-56AB-4F5C-BB4B-C1880CE15AE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03849293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070302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3A9ABA-DDA3-491C-9D24-F93580D134A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78274214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995972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CCE263-68D9-445D-9F15-912834CA64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222989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833942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D9DB8A3-A189-49F7-84B6-A36BFFDF498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25123031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631419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3A0C48-6D51-4926-95F9-BD1831FFDED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7251523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647339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F6DC7B-569B-46BD-9DBC-59C36E453F3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129887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63286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1DBC46-C401-4BE3-95FE-7CFF244A43D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90516303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920908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3B9556D-B2D0-4E0C-AD62-ADD90E72315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1350579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21781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437843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03F6E5-BAB6-4C4A-85C2-A0308895B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266037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tilanne heikkenee jatkuvasti kolmen seuraavan kuukauden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n=428.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287023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F8F0FF4A-C9CA-462E-AF9E-2190AEA57BC5}"/>
              </a:ext>
            </a:extLst>
          </p:cNvPr>
          <p:cNvCxnSpPr>
            <a:cxnSpLocks/>
          </p:cNvCxnSpPr>
          <p:nvPr/>
        </p:nvCxnSpPr>
        <p:spPr>
          <a:xfrm flipV="1">
            <a:off x="1259632" y="3579862"/>
            <a:ext cx="720080" cy="36004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68A17B57-3524-4739-BB0D-E2F6CF6159CD}"/>
              </a:ext>
            </a:extLst>
          </p:cNvPr>
          <p:cNvCxnSpPr>
            <a:cxnSpLocks/>
          </p:cNvCxnSpPr>
          <p:nvPr/>
        </p:nvCxnSpPr>
        <p:spPr>
          <a:xfrm flipV="1">
            <a:off x="2843808" y="2061027"/>
            <a:ext cx="792088" cy="360039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372AA986-CDAD-4000-8878-7E2FF12E8399}"/>
              </a:ext>
            </a:extLst>
          </p:cNvPr>
          <p:cNvCxnSpPr>
            <a:cxnSpLocks/>
          </p:cNvCxnSpPr>
          <p:nvPr/>
        </p:nvCxnSpPr>
        <p:spPr>
          <a:xfrm>
            <a:off x="4499992" y="1491630"/>
            <a:ext cx="648072" cy="28803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1575096-43F0-4270-9797-5AE59AEDEA0B}"/>
              </a:ext>
            </a:extLst>
          </p:cNvPr>
          <p:cNvCxnSpPr>
            <a:cxnSpLocks/>
          </p:cNvCxnSpPr>
          <p:nvPr/>
        </p:nvCxnSpPr>
        <p:spPr>
          <a:xfrm>
            <a:off x="6012160" y="3291830"/>
            <a:ext cx="720080" cy="25975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5623D5C2-8EA5-4AFD-BFBB-CE590E84A7F9}"/>
              </a:ext>
            </a:extLst>
          </p:cNvPr>
          <p:cNvCxnSpPr>
            <a:cxnSpLocks/>
          </p:cNvCxnSpPr>
          <p:nvPr/>
        </p:nvCxnSpPr>
        <p:spPr>
          <a:xfrm>
            <a:off x="7524532" y="3770935"/>
            <a:ext cx="719672" cy="16896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7080612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418862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F0F321-0DEA-4F6E-B50F-9BFEE39BDA2D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3923505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3094792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437843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4D7E17-64F2-433D-8309-C741E712125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9166978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251401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437843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3A6F865-B1CC-4691-B190-3F9A456088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3432684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4755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6B210D-9CF3-48F7-B7F5-E86720C1EA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7114147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Suunnittelun ja konsultoinnin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9226249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454377E-34AE-452D-9050-5735EC9818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0513906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Suunnittelun ja konsultoinnin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1953380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65EEAF-9477-44FA-9A6F-5C4F2784B05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9643938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Suunnittelun ja konsultoinnin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278631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B1C9BF1-D7BF-4CEC-99E1-01285720E4C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1562035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tuotannon hiljaisin aika on vasta edessä, teollisuustoimialat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n=328.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71810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1244701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tuotannon hiljaisin aika on vasta edessä, palvelutoimialat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n=100.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03140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4504302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19201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811965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992208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D5C1BF2-1031-406B-BC2E-5044B0D40DB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14244250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2012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26.5.2020=429, 15.6.2020 n=407, 6.8.2020 n=328.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123163514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91860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26.5.2020=121, 15.6.2020 n=122, 6.8.2020 n=100.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54461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35664603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027772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933D495B-77EC-47E1-84C6-ED4CDB3884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Elektroniikka- ja sähköteollisuus n=57, kone- ja metallituoteteollisuus n=255, metallien jalostus n=16, tietotekniikka-ala n=42, suunnittelu ja konsultointi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530BF72-EB95-453B-A7DA-CE0C7950A3B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64126170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2341057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0629992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26.5.2020=429, 15.6.2020 n=407, 6.8.2020 n=328.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244571266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081797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26.5.2020=121, 15.6.2020 n=122, 6.8.2020 n=100.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2565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3018339795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337712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55458756-36D0-42D3-BBA8-0EEF83E221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Elektroniikka- ja sähköteollisuus n=57, kone- ja metallituoteteollisuus n=255, metallien jalostus n=16, tietotekniikka-ala n=42, suunnittelu ja konsultointi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B7C799-C197-448C-9395-459F3ACFB1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0147635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1219446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n=57.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F43440C-C809-4361-B481-FA4587782329}"/>
              </a:ext>
            </a:extLst>
          </p:cNvPr>
          <p:cNvSpPr txBox="1"/>
          <p:nvPr/>
        </p:nvSpPr>
        <p:spPr>
          <a:xfrm>
            <a:off x="7490095" y="891709"/>
            <a:ext cx="1507809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990124617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3370755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3771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23224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18850974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n=255.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EC0CD52-B61D-4D13-BE57-3159D032CD30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8979444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70364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240D92-607C-4AF0-B58D-FA7104127F8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55995282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4796348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696478885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1473106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n=16.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51A7E5-F8DF-49D0-A841-4594A66C5836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27622815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6947076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849851894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0156151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n=42.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BF0D127-FAF7-4E52-A945-CDF87917984D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7907043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8221456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595554315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25266235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n=58.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0AD7107-B89D-408C-A47F-7B196263D9E3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58891015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6187209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n=78, 11.5.2020 n=68, 26.5.2020 n=73, 15.6.2020 n=65. 6.8.2020 n=58.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1708215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29FB6-CD58-4EC8-A5B0-9CF1E24F0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Kokoluokittaiset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7DE8E7-C62A-4C6A-956A-518E509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93AB79-5BA3-4991-830D-DBB9D233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7F5F65-681D-4F64-BF06-08540F11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3778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955380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Alle 50 henkeä n=236, 50-249 henkeä n=155, 250 henkeä tai yli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1AED067-570B-495F-879C-AA1372E1C29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81793127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64565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6EAF0E3-1029-4D5B-920D-5889CDE36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Alle 50 henkeä n=236, 50-249 henkeä n=155, 250 henkeä tai yli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0D7E30-6C63-479C-8FB9-81448E99F8FE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439519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874242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AD6BF7-B5C6-416E-8BC2-1BB2D07D292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0770505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69518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7D0EC6EE-402D-4631-A266-666FE160BD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Alle 50 henkeä n=236, 50-249 henkeä n=155, 250 henkeä tai yli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CA546AD-2073-4CA8-9B73-E4524C74A9A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7818844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413382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40277F71-B45E-466A-91AE-C7CAED3D05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Alle 50 henkeä n=236, 50-249 henkeä n=155, 250 henkeä tai yli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766554-A011-430F-A4D6-A75C651F3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6985503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400981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500F73A9-D7F9-41C6-A38C-530F80A16D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Alle 50 henkeä n=236, 50-249 henkeä n=155, 250 henkeä tai yli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FB6F70-DA3F-423B-8F45-8BF76CC086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840887480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1619853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n=236.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975A8AB-1BB8-4D73-963D-5098A2EF4077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7850673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22571858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n=334, 9.4.2020 n=340, 28.4.2020 n=362, 11.5.2020 n=339, 26.5.2020 n=314, 15.6.2020 n=294, 6.8.2020 n=236.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44152235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8674097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n=155.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750C07-4707-41A8-8ABE-F00E505D5DD3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07454489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4348523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n=198, 9.4.2020 n=195, 28.4.2020 n=225, 11.5.2020 n=193, 26.5.2020 n=184, 15.6.2020 n=183, 6.8.2020 n=155.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393190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3731771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n=37.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DC03B8-B305-4F34-B813-3F092E073FFE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24018070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63472253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n=49, 9.4.2020 n=49, 28.4.2020 n=53, 11.5.2020 n=52, 26.5.2020 n=52, 15.6.2020 n=52, 6.8.2020 n=37.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416536156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497925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n=428.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88032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88032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2987824" y="4410739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01B8971-0921-4E90-91DC-E11694BE85D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2488794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 teollisuustoimialoilla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132995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6.8.2020 n=328.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3203848" y="4452014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33ADB1C-8A0A-4094-9484-686324F891D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01050350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F48CDA7D6D464381381BB208CA1D6C" ma:contentTypeVersion="12" ma:contentTypeDescription="Luo uusi asiakirja." ma:contentTypeScope="" ma:versionID="8949d89497ba1b95a58f0461b5fa3925">
  <xsd:schema xmlns:xsd="http://www.w3.org/2001/XMLSchema" xmlns:xs="http://www.w3.org/2001/XMLSchema" xmlns:p="http://schemas.microsoft.com/office/2006/metadata/properties" xmlns:ns3="ea42a611-2638-46bb-b3e3-6e898d1a3c87" xmlns:ns4="9bac22dd-7d9e-4fa2-b7ec-a5c21bf72213" targetNamespace="http://schemas.microsoft.com/office/2006/metadata/properties" ma:root="true" ma:fieldsID="04241cb94c1bb7cfec6c27048ee2db32" ns3:_="" ns4:_="">
    <xsd:import namespace="ea42a611-2638-46bb-b3e3-6e898d1a3c87"/>
    <xsd:import namespace="9bac22dd-7d9e-4fa2-b7ec-a5c21bf722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a611-2638-46bb-b3e3-6e898d1a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22dd-7d9e-4fa2-b7ec-a5c21bf72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A0124-2043-479A-BB2D-9046F0B7C0C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a42a611-2638-46bb-b3e3-6e898d1a3c87"/>
    <ds:schemaRef ds:uri="http://purl.org/dc/elements/1.1/"/>
    <ds:schemaRef ds:uri="http://schemas.microsoft.com/office/2006/metadata/properties"/>
    <ds:schemaRef ds:uri="9bac22dd-7d9e-4fa2-b7ec-a5c21bf7221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DDD7-6D49-43CD-8945-7D309CFB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F8749-4942-4F1D-93DF-993B5299A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2a611-2638-46bb-b3e3-6e898d1a3c87"/>
    <ds:schemaRef ds:uri="9bac22dd-7d9e-4fa2-b7ec-a5c21bf72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2838</TotalTime>
  <Words>3808</Words>
  <Application>Microsoft Office PowerPoint</Application>
  <PresentationFormat>Näytössä katseltava esitys (16:9)</PresentationFormat>
  <Paragraphs>564</Paragraphs>
  <Slides>78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78</vt:i4>
      </vt:variant>
    </vt:vector>
  </HeadingPairs>
  <TitlesOfParts>
    <vt:vector size="81" baseType="lpstr">
      <vt:lpstr>Arial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76</cp:revision>
  <cp:lastPrinted>2016-06-09T07:47:11Z</cp:lastPrinted>
  <dcterms:created xsi:type="dcterms:W3CDTF">2020-04-01T10:04:36Z</dcterms:created>
  <dcterms:modified xsi:type="dcterms:W3CDTF">2020-08-05T19:20:30Z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0x010100F6F48CDA7D6D464381381BB208CA1D6C</vt:lpwstr>
  </property>
</Properties>
</file>