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78" r:id="rId3"/>
  </p:sldMasterIdLst>
  <p:notesMasterIdLst>
    <p:notesMasterId r:id="rId26"/>
  </p:notesMasterIdLst>
  <p:sldIdLst>
    <p:sldId id="349" r:id="rId4"/>
    <p:sldId id="257" r:id="rId5"/>
    <p:sldId id="343" r:id="rId6"/>
    <p:sldId id="348" r:id="rId7"/>
    <p:sldId id="344" r:id="rId8"/>
    <p:sldId id="345" r:id="rId9"/>
    <p:sldId id="346" r:id="rId10"/>
    <p:sldId id="347" r:id="rId11"/>
    <p:sldId id="335" r:id="rId12"/>
    <p:sldId id="315" r:id="rId13"/>
    <p:sldId id="316" r:id="rId14"/>
    <p:sldId id="317" r:id="rId15"/>
    <p:sldId id="326" r:id="rId16"/>
    <p:sldId id="341" r:id="rId17"/>
    <p:sldId id="293" r:id="rId18"/>
    <p:sldId id="333" r:id="rId19"/>
    <p:sldId id="296" r:id="rId20"/>
    <p:sldId id="297" r:id="rId21"/>
    <p:sldId id="298" r:id="rId22"/>
    <p:sldId id="342" r:id="rId23"/>
    <p:sldId id="334" r:id="rId24"/>
    <p:sldId id="299" r:id="rId25"/>
  </p:sldIdLst>
  <p:sldSz cx="12192000" cy="6858000"/>
  <p:notesSz cx="6858000" cy="994568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25" autoAdjust="0"/>
  </p:normalViewPr>
  <p:slideViewPr>
    <p:cSldViewPr snapToGrid="0">
      <p:cViewPr>
        <p:scale>
          <a:sx n="106" d="100"/>
          <a:sy n="106" d="100"/>
        </p:scale>
        <p:origin x="-10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DA36D-1A1C-47CF-A7FF-500E243165EF}" type="datetimeFigureOut">
              <a:rPr lang="fi-FI" smtClean="0"/>
              <a:t>11.5.2016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12D7A-87D3-4CDF-AEA3-2C9928D98C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7038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FD74A3-D52F-4D08-B6A8-EC31603C495A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054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FD74A3-D52F-4D08-B6A8-EC31603C495A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049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-176213" y="811213"/>
            <a:ext cx="7210426" cy="4056062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FD74A3-D52F-4D08-B6A8-EC31603C495A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671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-176213" y="811213"/>
            <a:ext cx="7210426" cy="4056062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i-FI" sz="120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FD74A3-D52F-4D08-B6A8-EC31603C495A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00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-176213" y="811213"/>
            <a:ext cx="7210426" cy="4056062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endParaRPr lang="fi-FI" sz="1200" b="0" i="0" u="none" strike="noStrike" kern="1200" dirty="0">
              <a:solidFill>
                <a:schemeClr val="tx1"/>
              </a:solidFill>
              <a:effectLst/>
              <a:latin typeface="Verdana" pitchFamily="34" charset="0"/>
              <a:ea typeface="+mn-ea"/>
              <a:cs typeface="Arial" charset="0"/>
            </a:endParaRPr>
          </a:p>
          <a:p>
            <a:endParaRPr lang="fi-FI" sz="1200" kern="0" dirty="0"/>
          </a:p>
          <a:p>
            <a:endParaRPr lang="fi-FI" sz="1200" kern="0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FD74A3-D52F-4D08-B6A8-EC31603C495A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45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FD74A3-D52F-4D08-B6A8-EC31603C495A}" type="slidenum">
              <a:rPr lang="en-GB" sz="1800" kern="0" smtClean="0">
                <a:solidFill>
                  <a:sysClr val="windowText" lastClr="000000"/>
                </a:solidFill>
              </a:rPr>
              <a:pPr>
                <a:defRPr/>
              </a:pPr>
              <a:t>11</a:t>
            </a:fld>
            <a:endParaRPr lang="en-GB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42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-176213" y="811213"/>
            <a:ext cx="7210426" cy="4056062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200" kern="0" dirty="0"/>
          </a:p>
          <a:p>
            <a:endParaRPr lang="fi-FI" sz="1200" kern="0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FD74A3-D52F-4D08-B6A8-EC31603C495A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404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-176213" y="811213"/>
            <a:ext cx="7210426" cy="4056062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endParaRPr lang="fi-FI" sz="1200" b="0" i="0" u="none" strike="noStrike" kern="1200" dirty="0">
              <a:solidFill>
                <a:schemeClr val="tx1"/>
              </a:solidFill>
              <a:effectLst/>
              <a:latin typeface="Verdana" pitchFamily="34" charset="0"/>
              <a:ea typeface="+mn-ea"/>
              <a:cs typeface="Arial" charset="0"/>
            </a:endParaRPr>
          </a:p>
          <a:p>
            <a:endParaRPr lang="fi-FI" sz="1200" kern="0" dirty="0"/>
          </a:p>
          <a:p>
            <a:endParaRPr lang="fi-FI" sz="1200" kern="0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FD74A3-D52F-4D08-B6A8-EC31603C495A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863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FD74A3-D52F-4D08-B6A8-EC31603C495A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948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FD74A3-D52F-4D08-B6A8-EC31603C495A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23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4419" y="6380439"/>
            <a:ext cx="2125134" cy="288925"/>
          </a:xfrm>
          <a:prstGeom prst="rect">
            <a:avLst/>
          </a:prstGeom>
        </p:spPr>
        <p:txBody>
          <a:bodyPr/>
          <a:lstStyle/>
          <a:p>
            <a:fld id="{9C7152F2-FF4B-41E8-BEF2-FC1F8F7173C8}" type="datetimeFigureOut">
              <a:rPr lang="fi-FI" smtClean="0"/>
              <a:t>11.5.2016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9551" y="6380439"/>
            <a:ext cx="8051802" cy="2889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4A56-8808-44EC-8024-06CDF2613D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6803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484313"/>
            <a:ext cx="4991530" cy="4681537"/>
          </a:xfrm>
        </p:spPr>
        <p:txBody>
          <a:bodyPr/>
          <a:lstStyle>
            <a:lvl1pPr>
              <a:defRPr sz="2046"/>
            </a:lvl1pPr>
            <a:lvl2pPr>
              <a:defRPr sz="1818"/>
            </a:lvl2pPr>
            <a:lvl3pPr>
              <a:defRPr sz="1590"/>
            </a:lvl3pPr>
            <a:lvl4pPr>
              <a:defRPr sz="1364"/>
            </a:lvl4pPr>
            <a:lvl5pPr>
              <a:defRPr sz="1364"/>
            </a:lvl5pPr>
            <a:lvl6pPr>
              <a:defRPr sz="2046"/>
            </a:lvl6pPr>
            <a:lvl7pPr>
              <a:defRPr sz="2046"/>
            </a:lvl7pPr>
            <a:lvl8pPr>
              <a:defRPr sz="2046"/>
            </a:lvl8pPr>
            <a:lvl9pPr>
              <a:defRPr sz="2046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7971" y="1484313"/>
            <a:ext cx="4993382" cy="4681537"/>
          </a:xfrm>
        </p:spPr>
        <p:txBody>
          <a:bodyPr/>
          <a:lstStyle>
            <a:lvl1pPr>
              <a:defRPr sz="2046"/>
            </a:lvl1pPr>
            <a:lvl2pPr>
              <a:defRPr sz="1818"/>
            </a:lvl2pPr>
            <a:lvl3pPr>
              <a:defRPr sz="1590"/>
            </a:lvl3pPr>
            <a:lvl4pPr>
              <a:defRPr sz="1364"/>
            </a:lvl4pPr>
            <a:lvl5pPr>
              <a:defRPr sz="1364"/>
            </a:lvl5pPr>
            <a:lvl6pPr>
              <a:defRPr sz="2046"/>
            </a:lvl6pPr>
            <a:lvl7pPr>
              <a:defRPr sz="2046"/>
            </a:lvl7pPr>
            <a:lvl8pPr>
              <a:defRPr sz="2046"/>
            </a:lvl8pPr>
            <a:lvl9pPr>
              <a:defRPr sz="2046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624420" y="6380440"/>
            <a:ext cx="2125134" cy="288925"/>
          </a:xfrm>
          <a:prstGeom prst="rect">
            <a:avLst/>
          </a:prstGeom>
        </p:spPr>
        <p:txBody>
          <a:bodyPr/>
          <a:lstStyle/>
          <a:p>
            <a:fld id="{7DAE259E-DBC8-4ED7-A09D-F6AFBFC7215A}" type="datetime1">
              <a:rPr lang="fi-FI" smtClean="0">
                <a:solidFill>
                  <a:srgbClr val="000000"/>
                </a:solidFill>
              </a:rPr>
              <a:pPr/>
              <a:t>11.5.2016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749551" y="6380440"/>
            <a:ext cx="8051802" cy="2889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Esityksen nimi / Tekijä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905A-AED0-4FBF-B371-184BBDA4CA5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851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484318"/>
            <a:ext cx="5006347" cy="432519"/>
          </a:xfrm>
        </p:spPr>
        <p:txBody>
          <a:bodyPr anchor="t" anchorCtr="0"/>
          <a:lstStyle>
            <a:lvl1pPr marL="0" indent="0">
              <a:buNone/>
              <a:defRPr sz="2046" b="0">
                <a:solidFill>
                  <a:schemeClr val="accent1"/>
                </a:solidFill>
              </a:defRPr>
            </a:lvl1pPr>
            <a:lvl2pPr marL="519292" indent="0">
              <a:buNone/>
              <a:defRPr sz="2272" b="1"/>
            </a:lvl2pPr>
            <a:lvl3pPr marL="1038585" indent="0">
              <a:buNone/>
              <a:defRPr sz="2046" b="1"/>
            </a:lvl3pPr>
            <a:lvl4pPr marL="1557877" indent="0">
              <a:buNone/>
              <a:defRPr sz="1818" b="1"/>
            </a:lvl4pPr>
            <a:lvl5pPr marL="2077169" indent="0">
              <a:buNone/>
              <a:defRPr sz="1818" b="1"/>
            </a:lvl5pPr>
            <a:lvl6pPr marL="2596464" indent="0">
              <a:buNone/>
              <a:defRPr sz="1818" b="1"/>
            </a:lvl6pPr>
            <a:lvl7pPr marL="3115756" indent="0">
              <a:buNone/>
              <a:defRPr sz="1818" b="1"/>
            </a:lvl7pPr>
            <a:lvl8pPr marL="3635048" indent="0">
              <a:buNone/>
              <a:defRPr sz="1818" b="1"/>
            </a:lvl8pPr>
            <a:lvl9pPr marL="4154341" indent="0">
              <a:buNone/>
              <a:defRPr sz="1818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1916832"/>
            <a:ext cx="5006347" cy="4249018"/>
          </a:xfrm>
        </p:spPr>
        <p:txBody>
          <a:bodyPr/>
          <a:lstStyle>
            <a:lvl1pPr>
              <a:defRPr sz="2046"/>
            </a:lvl1pPr>
            <a:lvl2pPr>
              <a:defRPr sz="1818"/>
            </a:lvl2pPr>
            <a:lvl3pPr>
              <a:defRPr sz="1590"/>
            </a:lvl3pPr>
            <a:lvl4pPr>
              <a:defRPr sz="1364"/>
            </a:lvl4pPr>
            <a:lvl5pPr>
              <a:defRPr sz="1364"/>
            </a:lvl5pPr>
            <a:lvl6pPr>
              <a:defRPr sz="1818"/>
            </a:lvl6pPr>
            <a:lvl7pPr>
              <a:defRPr sz="1818"/>
            </a:lvl7pPr>
            <a:lvl8pPr>
              <a:defRPr sz="1818"/>
            </a:lvl8pPr>
            <a:lvl9pPr>
              <a:defRPr sz="1818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7970" y="1484318"/>
            <a:ext cx="4993381" cy="432519"/>
          </a:xfrm>
        </p:spPr>
        <p:txBody>
          <a:bodyPr anchor="t" anchorCtr="0"/>
          <a:lstStyle>
            <a:lvl1pPr marL="0" indent="0">
              <a:buNone/>
              <a:defRPr sz="2046" b="0">
                <a:solidFill>
                  <a:schemeClr val="accent1"/>
                </a:solidFill>
              </a:defRPr>
            </a:lvl1pPr>
            <a:lvl2pPr marL="519292" indent="0">
              <a:buNone/>
              <a:defRPr sz="2272" b="1"/>
            </a:lvl2pPr>
            <a:lvl3pPr marL="1038585" indent="0">
              <a:buNone/>
              <a:defRPr sz="2046" b="1"/>
            </a:lvl3pPr>
            <a:lvl4pPr marL="1557877" indent="0">
              <a:buNone/>
              <a:defRPr sz="1818" b="1"/>
            </a:lvl4pPr>
            <a:lvl5pPr marL="2077169" indent="0">
              <a:buNone/>
              <a:defRPr sz="1818" b="1"/>
            </a:lvl5pPr>
            <a:lvl6pPr marL="2596464" indent="0">
              <a:buNone/>
              <a:defRPr sz="1818" b="1"/>
            </a:lvl6pPr>
            <a:lvl7pPr marL="3115756" indent="0">
              <a:buNone/>
              <a:defRPr sz="1818" b="1"/>
            </a:lvl7pPr>
            <a:lvl8pPr marL="3635048" indent="0">
              <a:buNone/>
              <a:defRPr sz="1818" b="1"/>
            </a:lvl8pPr>
            <a:lvl9pPr marL="4154341" indent="0">
              <a:buNone/>
              <a:defRPr sz="1818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7970" y="1916832"/>
            <a:ext cx="4993381" cy="4249018"/>
          </a:xfrm>
        </p:spPr>
        <p:txBody>
          <a:bodyPr/>
          <a:lstStyle>
            <a:lvl1pPr>
              <a:defRPr sz="2046"/>
            </a:lvl1pPr>
            <a:lvl2pPr>
              <a:defRPr sz="1818"/>
            </a:lvl2pPr>
            <a:lvl3pPr>
              <a:defRPr sz="1590"/>
            </a:lvl3pPr>
            <a:lvl4pPr>
              <a:defRPr sz="1364"/>
            </a:lvl4pPr>
            <a:lvl5pPr>
              <a:defRPr sz="1364"/>
            </a:lvl5pPr>
            <a:lvl6pPr>
              <a:defRPr sz="1818"/>
            </a:lvl6pPr>
            <a:lvl7pPr>
              <a:defRPr sz="1818"/>
            </a:lvl7pPr>
            <a:lvl8pPr>
              <a:defRPr sz="1818"/>
            </a:lvl8pPr>
            <a:lvl9pPr>
              <a:defRPr sz="1818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4420" y="6380440"/>
            <a:ext cx="2125134" cy="288925"/>
          </a:xfrm>
          <a:prstGeom prst="rect">
            <a:avLst/>
          </a:prstGeom>
        </p:spPr>
        <p:txBody>
          <a:bodyPr/>
          <a:lstStyle/>
          <a:p>
            <a:fld id="{88D06BD9-5BE7-43F3-A814-ABD9B3D2DAA5}" type="datetime1">
              <a:rPr lang="fi-FI" smtClean="0">
                <a:solidFill>
                  <a:srgbClr val="000000"/>
                </a:solidFill>
              </a:rPr>
              <a:pPr/>
              <a:t>11.5.2016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749551" y="6380440"/>
            <a:ext cx="8051802" cy="2889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Esityksen nimi / Tekijä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905A-AED0-4FBF-B371-184BBDA4CA5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31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484313"/>
            <a:ext cx="4991530" cy="4681537"/>
          </a:xfrm>
        </p:spPr>
        <p:txBody>
          <a:bodyPr/>
          <a:lstStyle>
            <a:lvl1pPr>
              <a:defRPr sz="2046"/>
            </a:lvl1pPr>
            <a:lvl2pPr>
              <a:defRPr sz="1818"/>
            </a:lvl2pPr>
            <a:lvl3pPr>
              <a:defRPr sz="1590"/>
            </a:lvl3pPr>
            <a:lvl4pPr>
              <a:defRPr sz="1364"/>
            </a:lvl4pPr>
            <a:lvl5pPr>
              <a:defRPr sz="1364"/>
            </a:lvl5pPr>
            <a:lvl6pPr>
              <a:defRPr sz="2046"/>
            </a:lvl6pPr>
            <a:lvl7pPr>
              <a:defRPr sz="2046"/>
            </a:lvl7pPr>
            <a:lvl8pPr>
              <a:defRPr sz="2046"/>
            </a:lvl8pPr>
            <a:lvl9pPr>
              <a:defRPr sz="2046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807971" y="1484313"/>
            <a:ext cx="4993382" cy="468153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24420" y="6380440"/>
            <a:ext cx="2125134" cy="288925"/>
          </a:xfrm>
          <a:prstGeom prst="rect">
            <a:avLst/>
          </a:prstGeom>
        </p:spPr>
        <p:txBody>
          <a:bodyPr/>
          <a:lstStyle/>
          <a:p>
            <a:fld id="{94EE5F4B-0F57-4CBD-A6FB-E8127BFCBE07}" type="datetime1">
              <a:rPr lang="fi-FI" smtClean="0">
                <a:solidFill>
                  <a:srgbClr val="000000"/>
                </a:solidFill>
              </a:rPr>
              <a:pPr/>
              <a:t>11.5.2016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>
          <a:xfrm>
            <a:off x="2749551" y="6380440"/>
            <a:ext cx="8051802" cy="2889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Esityksen nimi / Tekijä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A5E905A-AED0-4FBF-B371-184BBDA4CA5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60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484313"/>
            <a:ext cx="7007754" cy="4681537"/>
          </a:xfrm>
        </p:spPr>
        <p:txBody>
          <a:bodyPr/>
          <a:lstStyle>
            <a:lvl1pPr>
              <a:defRPr sz="2046"/>
            </a:lvl1pPr>
            <a:lvl2pPr>
              <a:defRPr sz="1818"/>
            </a:lvl2pPr>
            <a:lvl3pPr>
              <a:defRPr sz="1590"/>
            </a:lvl3pPr>
            <a:lvl4pPr>
              <a:defRPr sz="1364"/>
            </a:lvl4pPr>
            <a:lvl5pPr>
              <a:defRPr sz="1364"/>
            </a:lvl5pPr>
            <a:lvl6pPr>
              <a:defRPr sz="2046"/>
            </a:lvl6pPr>
            <a:lvl7pPr>
              <a:defRPr sz="2046"/>
            </a:lvl7pPr>
            <a:lvl8pPr>
              <a:defRPr sz="2046"/>
            </a:lvl8pPr>
            <a:lvl9pPr>
              <a:defRPr sz="2046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24420" y="6380440"/>
            <a:ext cx="2125134" cy="288925"/>
          </a:xfrm>
          <a:prstGeom prst="rect">
            <a:avLst/>
          </a:prstGeom>
        </p:spPr>
        <p:txBody>
          <a:bodyPr/>
          <a:lstStyle/>
          <a:p>
            <a:fld id="{CA20C0A5-349D-4D9B-A478-C9DACFC62B00}" type="datetime1">
              <a:rPr lang="fi-FI" smtClean="0">
                <a:solidFill>
                  <a:srgbClr val="000000"/>
                </a:solidFill>
              </a:rPr>
              <a:pPr/>
              <a:t>11.5.2016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>
          <a:xfrm>
            <a:off x="2749551" y="6380440"/>
            <a:ext cx="8051802" cy="2889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Esityksen nimi / Tekijä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A5E905A-AED0-4FBF-B371-184BBDA4CA5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824195" y="1484316"/>
            <a:ext cx="2977161" cy="3097213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440293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24420" y="6380440"/>
            <a:ext cx="2125134" cy="288925"/>
          </a:xfrm>
          <a:prstGeom prst="rect">
            <a:avLst/>
          </a:prstGeom>
        </p:spPr>
        <p:txBody>
          <a:bodyPr/>
          <a:lstStyle/>
          <a:p>
            <a:fld id="{D3E39BA6-6F93-4F1E-B7E7-48F859ACDBEE}" type="datetime1">
              <a:rPr lang="fi-FI" smtClean="0">
                <a:solidFill>
                  <a:srgbClr val="000000"/>
                </a:solidFill>
              </a:rPr>
              <a:pPr/>
              <a:t>11.5.2016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749551" y="6380440"/>
            <a:ext cx="8051802" cy="2889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Esityksen nimi / Tekijä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905A-AED0-4FBF-B371-184BBDA4CA5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474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4420" y="6380440"/>
            <a:ext cx="2125134" cy="288925"/>
          </a:xfrm>
          <a:prstGeom prst="rect">
            <a:avLst/>
          </a:prstGeom>
        </p:spPr>
        <p:txBody>
          <a:bodyPr/>
          <a:lstStyle/>
          <a:p>
            <a:fld id="{AE0648D6-4D24-4666-9EDB-E3CAC62A0A93}" type="datetime1">
              <a:rPr lang="fi-FI" smtClean="0">
                <a:solidFill>
                  <a:srgbClr val="000000"/>
                </a:solidFill>
              </a:rPr>
              <a:pPr/>
              <a:t>11.5.2016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9551" y="6380440"/>
            <a:ext cx="8051802" cy="2889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Esityksen nimi / Tekijä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905A-AED0-4FBF-B371-184BBDA4CA5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864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519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4420" y="6380440"/>
            <a:ext cx="2125134" cy="288925"/>
          </a:xfrm>
          <a:prstGeom prst="rect">
            <a:avLst/>
          </a:prstGeom>
        </p:spPr>
        <p:txBody>
          <a:bodyPr/>
          <a:lstStyle/>
          <a:p>
            <a:fld id="{0C640BAB-7E98-4C46-8351-240660D733A7}" type="datetime1">
              <a:rPr lang="fi-FI" smtClean="0">
                <a:solidFill>
                  <a:srgbClr val="000000"/>
                </a:solidFill>
              </a:rPr>
              <a:pPr/>
              <a:t>11.5.2016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9551" y="6380440"/>
            <a:ext cx="8051802" cy="2889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Esityksen nimi / Tekijä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905A-AED0-4FBF-B371-184BBDA4CA5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10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484313"/>
            <a:ext cx="4991530" cy="4681537"/>
          </a:xfrm>
        </p:spPr>
        <p:txBody>
          <a:bodyPr/>
          <a:lstStyle>
            <a:lvl1pPr>
              <a:defRPr sz="2046"/>
            </a:lvl1pPr>
            <a:lvl2pPr>
              <a:defRPr sz="1818"/>
            </a:lvl2pPr>
            <a:lvl3pPr>
              <a:defRPr sz="1590"/>
            </a:lvl3pPr>
            <a:lvl4pPr>
              <a:defRPr sz="1364"/>
            </a:lvl4pPr>
            <a:lvl5pPr>
              <a:defRPr sz="1364"/>
            </a:lvl5pPr>
            <a:lvl6pPr>
              <a:defRPr sz="2046"/>
            </a:lvl6pPr>
            <a:lvl7pPr>
              <a:defRPr sz="2046"/>
            </a:lvl7pPr>
            <a:lvl8pPr>
              <a:defRPr sz="2046"/>
            </a:lvl8pPr>
            <a:lvl9pPr>
              <a:defRPr sz="2046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7971" y="1484313"/>
            <a:ext cx="4993382" cy="4681537"/>
          </a:xfrm>
        </p:spPr>
        <p:txBody>
          <a:bodyPr/>
          <a:lstStyle>
            <a:lvl1pPr>
              <a:defRPr sz="2046"/>
            </a:lvl1pPr>
            <a:lvl2pPr>
              <a:defRPr sz="1818"/>
            </a:lvl2pPr>
            <a:lvl3pPr>
              <a:defRPr sz="1590"/>
            </a:lvl3pPr>
            <a:lvl4pPr>
              <a:defRPr sz="1364"/>
            </a:lvl4pPr>
            <a:lvl5pPr>
              <a:defRPr sz="1364"/>
            </a:lvl5pPr>
            <a:lvl6pPr>
              <a:defRPr sz="2046"/>
            </a:lvl6pPr>
            <a:lvl7pPr>
              <a:defRPr sz="2046"/>
            </a:lvl7pPr>
            <a:lvl8pPr>
              <a:defRPr sz="2046"/>
            </a:lvl8pPr>
            <a:lvl9pPr>
              <a:defRPr sz="2046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624420" y="6380440"/>
            <a:ext cx="2125134" cy="288925"/>
          </a:xfrm>
          <a:prstGeom prst="rect">
            <a:avLst/>
          </a:prstGeom>
        </p:spPr>
        <p:txBody>
          <a:bodyPr/>
          <a:lstStyle/>
          <a:p>
            <a:fld id="{7DAE259E-DBC8-4ED7-A09D-F6AFBFC7215A}" type="datetime1">
              <a:rPr lang="fi-FI" smtClean="0">
                <a:solidFill>
                  <a:srgbClr val="000000"/>
                </a:solidFill>
              </a:rPr>
              <a:pPr/>
              <a:t>11.5.2016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749551" y="6380440"/>
            <a:ext cx="8051802" cy="2889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Esityksen nimi / Tekijä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905A-AED0-4FBF-B371-184BBDA4CA5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98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484318"/>
            <a:ext cx="5006347" cy="432519"/>
          </a:xfrm>
        </p:spPr>
        <p:txBody>
          <a:bodyPr anchor="t" anchorCtr="0"/>
          <a:lstStyle>
            <a:lvl1pPr marL="0" indent="0">
              <a:buNone/>
              <a:defRPr sz="2046" b="0">
                <a:solidFill>
                  <a:schemeClr val="accent1"/>
                </a:solidFill>
              </a:defRPr>
            </a:lvl1pPr>
            <a:lvl2pPr marL="519292" indent="0">
              <a:buNone/>
              <a:defRPr sz="2272" b="1"/>
            </a:lvl2pPr>
            <a:lvl3pPr marL="1038585" indent="0">
              <a:buNone/>
              <a:defRPr sz="2046" b="1"/>
            </a:lvl3pPr>
            <a:lvl4pPr marL="1557877" indent="0">
              <a:buNone/>
              <a:defRPr sz="1818" b="1"/>
            </a:lvl4pPr>
            <a:lvl5pPr marL="2077169" indent="0">
              <a:buNone/>
              <a:defRPr sz="1818" b="1"/>
            </a:lvl5pPr>
            <a:lvl6pPr marL="2596464" indent="0">
              <a:buNone/>
              <a:defRPr sz="1818" b="1"/>
            </a:lvl6pPr>
            <a:lvl7pPr marL="3115756" indent="0">
              <a:buNone/>
              <a:defRPr sz="1818" b="1"/>
            </a:lvl7pPr>
            <a:lvl8pPr marL="3635048" indent="0">
              <a:buNone/>
              <a:defRPr sz="1818" b="1"/>
            </a:lvl8pPr>
            <a:lvl9pPr marL="4154341" indent="0">
              <a:buNone/>
              <a:defRPr sz="1818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1916832"/>
            <a:ext cx="5006347" cy="4249018"/>
          </a:xfrm>
        </p:spPr>
        <p:txBody>
          <a:bodyPr/>
          <a:lstStyle>
            <a:lvl1pPr>
              <a:defRPr sz="2046"/>
            </a:lvl1pPr>
            <a:lvl2pPr>
              <a:defRPr sz="1818"/>
            </a:lvl2pPr>
            <a:lvl3pPr>
              <a:defRPr sz="1590"/>
            </a:lvl3pPr>
            <a:lvl4pPr>
              <a:defRPr sz="1364"/>
            </a:lvl4pPr>
            <a:lvl5pPr>
              <a:defRPr sz="1364"/>
            </a:lvl5pPr>
            <a:lvl6pPr>
              <a:defRPr sz="1818"/>
            </a:lvl6pPr>
            <a:lvl7pPr>
              <a:defRPr sz="1818"/>
            </a:lvl7pPr>
            <a:lvl8pPr>
              <a:defRPr sz="1818"/>
            </a:lvl8pPr>
            <a:lvl9pPr>
              <a:defRPr sz="1818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7970" y="1484318"/>
            <a:ext cx="4993381" cy="432519"/>
          </a:xfrm>
        </p:spPr>
        <p:txBody>
          <a:bodyPr anchor="t" anchorCtr="0"/>
          <a:lstStyle>
            <a:lvl1pPr marL="0" indent="0">
              <a:buNone/>
              <a:defRPr sz="2046" b="0">
                <a:solidFill>
                  <a:schemeClr val="accent1"/>
                </a:solidFill>
              </a:defRPr>
            </a:lvl1pPr>
            <a:lvl2pPr marL="519292" indent="0">
              <a:buNone/>
              <a:defRPr sz="2272" b="1"/>
            </a:lvl2pPr>
            <a:lvl3pPr marL="1038585" indent="0">
              <a:buNone/>
              <a:defRPr sz="2046" b="1"/>
            </a:lvl3pPr>
            <a:lvl4pPr marL="1557877" indent="0">
              <a:buNone/>
              <a:defRPr sz="1818" b="1"/>
            </a:lvl4pPr>
            <a:lvl5pPr marL="2077169" indent="0">
              <a:buNone/>
              <a:defRPr sz="1818" b="1"/>
            </a:lvl5pPr>
            <a:lvl6pPr marL="2596464" indent="0">
              <a:buNone/>
              <a:defRPr sz="1818" b="1"/>
            </a:lvl6pPr>
            <a:lvl7pPr marL="3115756" indent="0">
              <a:buNone/>
              <a:defRPr sz="1818" b="1"/>
            </a:lvl7pPr>
            <a:lvl8pPr marL="3635048" indent="0">
              <a:buNone/>
              <a:defRPr sz="1818" b="1"/>
            </a:lvl8pPr>
            <a:lvl9pPr marL="4154341" indent="0">
              <a:buNone/>
              <a:defRPr sz="1818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7970" y="1916832"/>
            <a:ext cx="4993381" cy="4249018"/>
          </a:xfrm>
        </p:spPr>
        <p:txBody>
          <a:bodyPr/>
          <a:lstStyle>
            <a:lvl1pPr>
              <a:defRPr sz="2046"/>
            </a:lvl1pPr>
            <a:lvl2pPr>
              <a:defRPr sz="1818"/>
            </a:lvl2pPr>
            <a:lvl3pPr>
              <a:defRPr sz="1590"/>
            </a:lvl3pPr>
            <a:lvl4pPr>
              <a:defRPr sz="1364"/>
            </a:lvl4pPr>
            <a:lvl5pPr>
              <a:defRPr sz="1364"/>
            </a:lvl5pPr>
            <a:lvl6pPr>
              <a:defRPr sz="1818"/>
            </a:lvl6pPr>
            <a:lvl7pPr>
              <a:defRPr sz="1818"/>
            </a:lvl7pPr>
            <a:lvl8pPr>
              <a:defRPr sz="1818"/>
            </a:lvl8pPr>
            <a:lvl9pPr>
              <a:defRPr sz="1818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4420" y="6380440"/>
            <a:ext cx="2125134" cy="288925"/>
          </a:xfrm>
          <a:prstGeom prst="rect">
            <a:avLst/>
          </a:prstGeom>
        </p:spPr>
        <p:txBody>
          <a:bodyPr/>
          <a:lstStyle/>
          <a:p>
            <a:fld id="{88D06BD9-5BE7-43F3-A814-ABD9B3D2DAA5}" type="datetime1">
              <a:rPr lang="fi-FI" smtClean="0">
                <a:solidFill>
                  <a:srgbClr val="000000"/>
                </a:solidFill>
              </a:rPr>
              <a:pPr/>
              <a:t>11.5.2016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749551" y="6380440"/>
            <a:ext cx="8051802" cy="2889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Esityksen nimi / Tekijä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905A-AED0-4FBF-B371-184BBDA4CA5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5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484312"/>
            <a:ext cx="4991530" cy="4681537"/>
          </a:xfrm>
        </p:spPr>
        <p:txBody>
          <a:bodyPr/>
          <a:lstStyle>
            <a:lvl1pPr>
              <a:defRPr sz="2046"/>
            </a:lvl1pPr>
            <a:lvl2pPr>
              <a:defRPr sz="1818"/>
            </a:lvl2pPr>
            <a:lvl3pPr>
              <a:defRPr sz="1590"/>
            </a:lvl3pPr>
            <a:lvl4pPr>
              <a:defRPr sz="1364"/>
            </a:lvl4pPr>
            <a:lvl5pPr>
              <a:defRPr sz="1364"/>
            </a:lvl5pPr>
            <a:lvl6pPr>
              <a:defRPr sz="2046"/>
            </a:lvl6pPr>
            <a:lvl7pPr>
              <a:defRPr sz="2046"/>
            </a:lvl7pPr>
            <a:lvl8pPr>
              <a:defRPr sz="2046"/>
            </a:lvl8pPr>
            <a:lvl9pPr>
              <a:defRPr sz="2046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7971" y="1484312"/>
            <a:ext cx="4993382" cy="4681537"/>
          </a:xfrm>
        </p:spPr>
        <p:txBody>
          <a:bodyPr/>
          <a:lstStyle>
            <a:lvl1pPr>
              <a:defRPr sz="2046"/>
            </a:lvl1pPr>
            <a:lvl2pPr>
              <a:defRPr sz="1818"/>
            </a:lvl2pPr>
            <a:lvl3pPr>
              <a:defRPr sz="1590"/>
            </a:lvl3pPr>
            <a:lvl4pPr>
              <a:defRPr sz="1364"/>
            </a:lvl4pPr>
            <a:lvl5pPr>
              <a:defRPr sz="1364"/>
            </a:lvl5pPr>
            <a:lvl6pPr>
              <a:defRPr sz="2046"/>
            </a:lvl6pPr>
            <a:lvl7pPr>
              <a:defRPr sz="2046"/>
            </a:lvl7pPr>
            <a:lvl8pPr>
              <a:defRPr sz="2046"/>
            </a:lvl8pPr>
            <a:lvl9pPr>
              <a:defRPr sz="2046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624419" y="6380439"/>
            <a:ext cx="2125134" cy="288925"/>
          </a:xfrm>
          <a:prstGeom prst="rect">
            <a:avLst/>
          </a:prstGeom>
        </p:spPr>
        <p:txBody>
          <a:bodyPr/>
          <a:lstStyle/>
          <a:p>
            <a:fld id="{9C7152F2-FF4B-41E8-BEF2-FC1F8F7173C8}" type="datetimeFigureOut">
              <a:rPr lang="fi-FI" smtClean="0"/>
              <a:t>11.5.2016</a:t>
            </a:fld>
            <a:endParaRPr lang="fi-F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749551" y="6380439"/>
            <a:ext cx="8051802" cy="2889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4A56-8808-44EC-8024-06CDF2613D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2114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484313"/>
            <a:ext cx="4991530" cy="4681537"/>
          </a:xfrm>
        </p:spPr>
        <p:txBody>
          <a:bodyPr/>
          <a:lstStyle>
            <a:lvl1pPr>
              <a:defRPr sz="2046"/>
            </a:lvl1pPr>
            <a:lvl2pPr>
              <a:defRPr sz="1818"/>
            </a:lvl2pPr>
            <a:lvl3pPr>
              <a:defRPr sz="1590"/>
            </a:lvl3pPr>
            <a:lvl4pPr>
              <a:defRPr sz="1364"/>
            </a:lvl4pPr>
            <a:lvl5pPr>
              <a:defRPr sz="1364"/>
            </a:lvl5pPr>
            <a:lvl6pPr>
              <a:defRPr sz="2046"/>
            </a:lvl6pPr>
            <a:lvl7pPr>
              <a:defRPr sz="2046"/>
            </a:lvl7pPr>
            <a:lvl8pPr>
              <a:defRPr sz="2046"/>
            </a:lvl8pPr>
            <a:lvl9pPr>
              <a:defRPr sz="2046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807971" y="1484313"/>
            <a:ext cx="4993382" cy="468153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24420" y="6380440"/>
            <a:ext cx="2125134" cy="288925"/>
          </a:xfrm>
          <a:prstGeom prst="rect">
            <a:avLst/>
          </a:prstGeom>
        </p:spPr>
        <p:txBody>
          <a:bodyPr/>
          <a:lstStyle/>
          <a:p>
            <a:fld id="{94EE5F4B-0F57-4CBD-A6FB-E8127BFCBE07}" type="datetime1">
              <a:rPr lang="fi-FI" smtClean="0">
                <a:solidFill>
                  <a:srgbClr val="000000"/>
                </a:solidFill>
              </a:rPr>
              <a:pPr/>
              <a:t>11.5.2016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>
          <a:xfrm>
            <a:off x="2749551" y="6380440"/>
            <a:ext cx="8051802" cy="2889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Esityksen nimi / Tekijä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A5E905A-AED0-4FBF-B371-184BBDA4CA5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181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484313"/>
            <a:ext cx="7007754" cy="4681537"/>
          </a:xfrm>
        </p:spPr>
        <p:txBody>
          <a:bodyPr/>
          <a:lstStyle>
            <a:lvl1pPr>
              <a:defRPr sz="2046"/>
            </a:lvl1pPr>
            <a:lvl2pPr>
              <a:defRPr sz="1818"/>
            </a:lvl2pPr>
            <a:lvl3pPr>
              <a:defRPr sz="1590"/>
            </a:lvl3pPr>
            <a:lvl4pPr>
              <a:defRPr sz="1364"/>
            </a:lvl4pPr>
            <a:lvl5pPr>
              <a:defRPr sz="1364"/>
            </a:lvl5pPr>
            <a:lvl6pPr>
              <a:defRPr sz="2046"/>
            </a:lvl6pPr>
            <a:lvl7pPr>
              <a:defRPr sz="2046"/>
            </a:lvl7pPr>
            <a:lvl8pPr>
              <a:defRPr sz="2046"/>
            </a:lvl8pPr>
            <a:lvl9pPr>
              <a:defRPr sz="2046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24420" y="6380440"/>
            <a:ext cx="2125134" cy="288925"/>
          </a:xfrm>
          <a:prstGeom prst="rect">
            <a:avLst/>
          </a:prstGeom>
        </p:spPr>
        <p:txBody>
          <a:bodyPr/>
          <a:lstStyle/>
          <a:p>
            <a:fld id="{CA20C0A5-349D-4D9B-A478-C9DACFC62B00}" type="datetime1">
              <a:rPr lang="fi-FI" smtClean="0">
                <a:solidFill>
                  <a:srgbClr val="000000"/>
                </a:solidFill>
              </a:rPr>
              <a:pPr/>
              <a:t>11.5.2016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>
          <a:xfrm>
            <a:off x="2749551" y="6380440"/>
            <a:ext cx="8051802" cy="2889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Esityksen nimi / Tekijä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A5E905A-AED0-4FBF-B371-184BBDA4CA5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824195" y="1484316"/>
            <a:ext cx="2977161" cy="3097213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950183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24420" y="6380440"/>
            <a:ext cx="2125134" cy="288925"/>
          </a:xfrm>
          <a:prstGeom prst="rect">
            <a:avLst/>
          </a:prstGeom>
        </p:spPr>
        <p:txBody>
          <a:bodyPr/>
          <a:lstStyle/>
          <a:p>
            <a:fld id="{D3E39BA6-6F93-4F1E-B7E7-48F859ACDBEE}" type="datetime1">
              <a:rPr lang="fi-FI" smtClean="0">
                <a:solidFill>
                  <a:srgbClr val="000000"/>
                </a:solidFill>
              </a:rPr>
              <a:pPr/>
              <a:t>11.5.2016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749551" y="6380440"/>
            <a:ext cx="8051802" cy="2889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Esityksen nimi / Tekijä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905A-AED0-4FBF-B371-184BBDA4CA5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987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4420" y="6380440"/>
            <a:ext cx="2125134" cy="288925"/>
          </a:xfrm>
          <a:prstGeom prst="rect">
            <a:avLst/>
          </a:prstGeom>
        </p:spPr>
        <p:txBody>
          <a:bodyPr/>
          <a:lstStyle/>
          <a:p>
            <a:fld id="{AE0648D6-4D24-4666-9EDB-E3CAC62A0A93}" type="datetime1">
              <a:rPr lang="fi-FI" smtClean="0">
                <a:solidFill>
                  <a:srgbClr val="000000"/>
                </a:solidFill>
              </a:rPr>
              <a:pPr/>
              <a:t>11.5.2016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9551" y="6380440"/>
            <a:ext cx="8051802" cy="2889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Esityksen nimi / Tekijä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905A-AED0-4FBF-B371-184BBDA4CA5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486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23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484317"/>
            <a:ext cx="5006347" cy="432519"/>
          </a:xfrm>
        </p:spPr>
        <p:txBody>
          <a:bodyPr anchor="t" anchorCtr="0"/>
          <a:lstStyle>
            <a:lvl1pPr marL="0" indent="0">
              <a:buNone/>
              <a:defRPr sz="2046" b="0">
                <a:solidFill>
                  <a:schemeClr val="accent1"/>
                </a:solidFill>
              </a:defRPr>
            </a:lvl1pPr>
            <a:lvl2pPr marL="519448" indent="0">
              <a:buNone/>
              <a:defRPr sz="2272" b="1"/>
            </a:lvl2pPr>
            <a:lvl3pPr marL="1038897" indent="0">
              <a:buNone/>
              <a:defRPr sz="2046" b="1"/>
            </a:lvl3pPr>
            <a:lvl4pPr marL="1558345" indent="0">
              <a:buNone/>
              <a:defRPr sz="1818" b="1"/>
            </a:lvl4pPr>
            <a:lvl5pPr marL="2077793" indent="0">
              <a:buNone/>
              <a:defRPr sz="1818" b="1"/>
            </a:lvl5pPr>
            <a:lvl6pPr marL="2597243" indent="0">
              <a:buNone/>
              <a:defRPr sz="1818" b="1"/>
            </a:lvl6pPr>
            <a:lvl7pPr marL="3116691" indent="0">
              <a:buNone/>
              <a:defRPr sz="1818" b="1"/>
            </a:lvl7pPr>
            <a:lvl8pPr marL="3636139" indent="0">
              <a:buNone/>
              <a:defRPr sz="1818" b="1"/>
            </a:lvl8pPr>
            <a:lvl9pPr marL="4155588" indent="0">
              <a:buNone/>
              <a:defRPr sz="1818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1916832"/>
            <a:ext cx="5006347" cy="4249018"/>
          </a:xfrm>
        </p:spPr>
        <p:txBody>
          <a:bodyPr/>
          <a:lstStyle>
            <a:lvl1pPr>
              <a:defRPr sz="2046"/>
            </a:lvl1pPr>
            <a:lvl2pPr>
              <a:defRPr sz="1818"/>
            </a:lvl2pPr>
            <a:lvl3pPr>
              <a:defRPr sz="1590"/>
            </a:lvl3pPr>
            <a:lvl4pPr>
              <a:defRPr sz="1364"/>
            </a:lvl4pPr>
            <a:lvl5pPr>
              <a:defRPr sz="1364"/>
            </a:lvl5pPr>
            <a:lvl6pPr>
              <a:defRPr sz="1818"/>
            </a:lvl6pPr>
            <a:lvl7pPr>
              <a:defRPr sz="1818"/>
            </a:lvl7pPr>
            <a:lvl8pPr>
              <a:defRPr sz="1818"/>
            </a:lvl8pPr>
            <a:lvl9pPr>
              <a:defRPr sz="1818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7969" y="1484317"/>
            <a:ext cx="4993381" cy="432519"/>
          </a:xfrm>
        </p:spPr>
        <p:txBody>
          <a:bodyPr anchor="t" anchorCtr="0"/>
          <a:lstStyle>
            <a:lvl1pPr marL="0" indent="0">
              <a:buNone/>
              <a:defRPr sz="2046" b="0">
                <a:solidFill>
                  <a:schemeClr val="accent1"/>
                </a:solidFill>
              </a:defRPr>
            </a:lvl1pPr>
            <a:lvl2pPr marL="519448" indent="0">
              <a:buNone/>
              <a:defRPr sz="2272" b="1"/>
            </a:lvl2pPr>
            <a:lvl3pPr marL="1038897" indent="0">
              <a:buNone/>
              <a:defRPr sz="2046" b="1"/>
            </a:lvl3pPr>
            <a:lvl4pPr marL="1558345" indent="0">
              <a:buNone/>
              <a:defRPr sz="1818" b="1"/>
            </a:lvl4pPr>
            <a:lvl5pPr marL="2077793" indent="0">
              <a:buNone/>
              <a:defRPr sz="1818" b="1"/>
            </a:lvl5pPr>
            <a:lvl6pPr marL="2597243" indent="0">
              <a:buNone/>
              <a:defRPr sz="1818" b="1"/>
            </a:lvl6pPr>
            <a:lvl7pPr marL="3116691" indent="0">
              <a:buNone/>
              <a:defRPr sz="1818" b="1"/>
            </a:lvl7pPr>
            <a:lvl8pPr marL="3636139" indent="0">
              <a:buNone/>
              <a:defRPr sz="1818" b="1"/>
            </a:lvl8pPr>
            <a:lvl9pPr marL="4155588" indent="0">
              <a:buNone/>
              <a:defRPr sz="1818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7969" y="1916832"/>
            <a:ext cx="4993381" cy="4249018"/>
          </a:xfrm>
        </p:spPr>
        <p:txBody>
          <a:bodyPr/>
          <a:lstStyle>
            <a:lvl1pPr>
              <a:defRPr sz="2046"/>
            </a:lvl1pPr>
            <a:lvl2pPr>
              <a:defRPr sz="1818"/>
            </a:lvl2pPr>
            <a:lvl3pPr>
              <a:defRPr sz="1590"/>
            </a:lvl3pPr>
            <a:lvl4pPr>
              <a:defRPr sz="1364"/>
            </a:lvl4pPr>
            <a:lvl5pPr>
              <a:defRPr sz="1364"/>
            </a:lvl5pPr>
            <a:lvl6pPr>
              <a:defRPr sz="1818"/>
            </a:lvl6pPr>
            <a:lvl7pPr>
              <a:defRPr sz="1818"/>
            </a:lvl7pPr>
            <a:lvl8pPr>
              <a:defRPr sz="1818"/>
            </a:lvl8pPr>
            <a:lvl9pPr>
              <a:defRPr sz="1818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4419" y="6380439"/>
            <a:ext cx="2125134" cy="288925"/>
          </a:xfrm>
          <a:prstGeom prst="rect">
            <a:avLst/>
          </a:prstGeom>
        </p:spPr>
        <p:txBody>
          <a:bodyPr/>
          <a:lstStyle/>
          <a:p>
            <a:fld id="{9C7152F2-FF4B-41E8-BEF2-FC1F8F7173C8}" type="datetimeFigureOut">
              <a:rPr lang="fi-FI" smtClean="0"/>
              <a:t>11.5.2016</a:t>
            </a:fld>
            <a:endParaRPr lang="fi-F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749551" y="6380439"/>
            <a:ext cx="8051802" cy="2889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4A56-8808-44EC-8024-06CDF2613D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0145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484312"/>
            <a:ext cx="4991530" cy="4681537"/>
          </a:xfrm>
        </p:spPr>
        <p:txBody>
          <a:bodyPr/>
          <a:lstStyle>
            <a:lvl1pPr>
              <a:defRPr sz="2046"/>
            </a:lvl1pPr>
            <a:lvl2pPr>
              <a:defRPr sz="1818"/>
            </a:lvl2pPr>
            <a:lvl3pPr>
              <a:defRPr sz="1590"/>
            </a:lvl3pPr>
            <a:lvl4pPr>
              <a:defRPr sz="1364"/>
            </a:lvl4pPr>
            <a:lvl5pPr>
              <a:defRPr sz="1364"/>
            </a:lvl5pPr>
            <a:lvl6pPr>
              <a:defRPr sz="2046"/>
            </a:lvl6pPr>
            <a:lvl7pPr>
              <a:defRPr sz="2046"/>
            </a:lvl7pPr>
            <a:lvl8pPr>
              <a:defRPr sz="2046"/>
            </a:lvl8pPr>
            <a:lvl9pPr>
              <a:defRPr sz="2046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807971" y="1484312"/>
            <a:ext cx="4993382" cy="468153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24419" y="6380439"/>
            <a:ext cx="2125134" cy="288925"/>
          </a:xfrm>
          <a:prstGeom prst="rect">
            <a:avLst/>
          </a:prstGeom>
        </p:spPr>
        <p:txBody>
          <a:bodyPr/>
          <a:lstStyle/>
          <a:p>
            <a:fld id="{9C7152F2-FF4B-41E8-BEF2-FC1F8F7173C8}" type="datetimeFigureOut">
              <a:rPr lang="fi-FI" smtClean="0"/>
              <a:t>11.5.2016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>
          <a:xfrm>
            <a:off x="2749551" y="6380439"/>
            <a:ext cx="8051802" cy="2889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714A56-8808-44EC-8024-06CDF2613D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3332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Pictur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484312"/>
            <a:ext cx="7007754" cy="4681537"/>
          </a:xfrm>
        </p:spPr>
        <p:txBody>
          <a:bodyPr/>
          <a:lstStyle>
            <a:lvl1pPr>
              <a:defRPr sz="2046"/>
            </a:lvl1pPr>
            <a:lvl2pPr>
              <a:defRPr sz="1818"/>
            </a:lvl2pPr>
            <a:lvl3pPr>
              <a:defRPr sz="1590"/>
            </a:lvl3pPr>
            <a:lvl4pPr>
              <a:defRPr sz="1364"/>
            </a:lvl4pPr>
            <a:lvl5pPr>
              <a:defRPr sz="1364"/>
            </a:lvl5pPr>
            <a:lvl6pPr>
              <a:defRPr sz="2046"/>
            </a:lvl6pPr>
            <a:lvl7pPr>
              <a:defRPr sz="2046"/>
            </a:lvl7pPr>
            <a:lvl8pPr>
              <a:defRPr sz="2046"/>
            </a:lvl8pPr>
            <a:lvl9pPr>
              <a:defRPr sz="2046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24419" y="6380439"/>
            <a:ext cx="2125134" cy="288925"/>
          </a:xfrm>
          <a:prstGeom prst="rect">
            <a:avLst/>
          </a:prstGeom>
        </p:spPr>
        <p:txBody>
          <a:bodyPr/>
          <a:lstStyle/>
          <a:p>
            <a:fld id="{9C7152F2-FF4B-41E8-BEF2-FC1F8F7173C8}" type="datetimeFigureOut">
              <a:rPr lang="fi-FI" smtClean="0"/>
              <a:t>11.5.2016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>
          <a:xfrm>
            <a:off x="2749551" y="6380439"/>
            <a:ext cx="8051802" cy="2889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714A56-8808-44EC-8024-06CDF2613DDC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824194" y="1484316"/>
            <a:ext cx="2977161" cy="3097213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316148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24419" y="6380439"/>
            <a:ext cx="2125134" cy="288925"/>
          </a:xfrm>
          <a:prstGeom prst="rect">
            <a:avLst/>
          </a:prstGeom>
        </p:spPr>
        <p:txBody>
          <a:bodyPr/>
          <a:lstStyle/>
          <a:p>
            <a:fld id="{9C7152F2-FF4B-41E8-BEF2-FC1F8F7173C8}" type="datetimeFigureOut">
              <a:rPr lang="fi-FI" smtClean="0"/>
              <a:t>11.5.2016</a:t>
            </a:fld>
            <a:endParaRPr lang="fi-FI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749551" y="6380439"/>
            <a:ext cx="8051802" cy="2889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4A56-8808-44EC-8024-06CDF2613D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38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4419" y="6380439"/>
            <a:ext cx="2125134" cy="288925"/>
          </a:xfrm>
          <a:prstGeom prst="rect">
            <a:avLst/>
          </a:prstGeom>
        </p:spPr>
        <p:txBody>
          <a:bodyPr/>
          <a:lstStyle/>
          <a:p>
            <a:fld id="{9C7152F2-FF4B-41E8-BEF2-FC1F8F7173C8}" type="datetimeFigureOut">
              <a:rPr lang="fi-FI" smtClean="0"/>
              <a:t>11.5.2016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9551" y="6380439"/>
            <a:ext cx="8051802" cy="2889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4A56-8808-44EC-8024-06CDF2613D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251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0" y="4192"/>
            <a:ext cx="12288688" cy="68538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276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E905A-AED0-4FBF-B371-184BBDA4CA5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66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iruutu 13"/>
          <p:cNvSpPr txBox="1"/>
          <p:nvPr/>
        </p:nvSpPr>
        <p:spPr>
          <a:xfrm>
            <a:off x="0" y="0"/>
            <a:ext cx="12211141" cy="103938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fi-FI" sz="1231" dirty="0">
              <a:solidFill>
                <a:schemeClr val="bg1"/>
              </a:solidFill>
            </a:endParaRPr>
          </a:p>
          <a:p>
            <a:endParaRPr lang="fi-FI" sz="1231" dirty="0">
              <a:solidFill>
                <a:schemeClr val="bg1"/>
              </a:solidFill>
            </a:endParaRPr>
          </a:p>
          <a:p>
            <a:endParaRPr lang="fi-FI" sz="1231" dirty="0">
              <a:solidFill>
                <a:schemeClr val="bg1"/>
              </a:solidFill>
            </a:endParaRPr>
          </a:p>
          <a:p>
            <a:endParaRPr lang="fi-FI" sz="1231" dirty="0">
              <a:solidFill>
                <a:schemeClr val="bg1"/>
              </a:solidFill>
            </a:endParaRPr>
          </a:p>
          <a:p>
            <a:endParaRPr lang="fi-FI" sz="1231" dirty="0">
              <a:solidFill>
                <a:schemeClr val="bg1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86786" y="224880"/>
            <a:ext cx="10107250" cy="58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8" y="1484312"/>
            <a:ext cx="10176933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 dirty="0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72169" y="6380439"/>
            <a:ext cx="576064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36">
                <a:solidFill>
                  <a:schemeClr val="bg1"/>
                </a:solidFill>
              </a:defRPr>
            </a:lvl1pPr>
          </a:lstStyle>
          <a:p>
            <a:fld id="{16714A56-8808-44EC-8024-06CDF2613DDC}" type="slidenum">
              <a:rPr lang="fi-FI" smtClean="0"/>
              <a:t>‹#›</a:t>
            </a:fld>
            <a:endParaRPr lang="fi-FI"/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>
          <a:blip r:embed="rId10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361" y="192664"/>
            <a:ext cx="848114" cy="636085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2" y="6269056"/>
            <a:ext cx="2112808" cy="543293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504" y="6069410"/>
            <a:ext cx="1578636" cy="88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15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Whitney Condensed Bold" pitchFamily="50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36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36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36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36">
          <a:solidFill>
            <a:schemeClr val="tx2"/>
          </a:solidFill>
          <a:latin typeface="Verdana" pitchFamily="34" charset="0"/>
          <a:cs typeface="Arial" charset="0"/>
        </a:defRPr>
      </a:lvl5pPr>
      <a:lvl6pPr marL="519448" algn="l" rtl="0" eaLnBrk="1" fontAlgn="base" hangingPunct="1">
        <a:spcBef>
          <a:spcPct val="0"/>
        </a:spcBef>
        <a:spcAft>
          <a:spcPct val="0"/>
        </a:spcAft>
        <a:defRPr sz="3636">
          <a:solidFill>
            <a:schemeClr val="tx2"/>
          </a:solidFill>
          <a:latin typeface="Verdana" pitchFamily="34" charset="0"/>
          <a:cs typeface="Arial" charset="0"/>
        </a:defRPr>
      </a:lvl6pPr>
      <a:lvl7pPr marL="1038897" algn="l" rtl="0" eaLnBrk="1" fontAlgn="base" hangingPunct="1">
        <a:spcBef>
          <a:spcPct val="0"/>
        </a:spcBef>
        <a:spcAft>
          <a:spcPct val="0"/>
        </a:spcAft>
        <a:defRPr sz="3636">
          <a:solidFill>
            <a:schemeClr val="tx2"/>
          </a:solidFill>
          <a:latin typeface="Verdana" pitchFamily="34" charset="0"/>
          <a:cs typeface="Arial" charset="0"/>
        </a:defRPr>
      </a:lvl7pPr>
      <a:lvl8pPr marL="1558345" algn="l" rtl="0" eaLnBrk="1" fontAlgn="base" hangingPunct="1">
        <a:spcBef>
          <a:spcPct val="0"/>
        </a:spcBef>
        <a:spcAft>
          <a:spcPct val="0"/>
        </a:spcAft>
        <a:defRPr sz="3636">
          <a:solidFill>
            <a:schemeClr val="tx2"/>
          </a:solidFill>
          <a:latin typeface="Verdana" pitchFamily="34" charset="0"/>
          <a:cs typeface="Arial" charset="0"/>
        </a:defRPr>
      </a:lvl8pPr>
      <a:lvl9pPr marL="2077793" algn="l" rtl="0" eaLnBrk="1" fontAlgn="base" hangingPunct="1">
        <a:spcBef>
          <a:spcPct val="0"/>
        </a:spcBef>
        <a:spcAft>
          <a:spcPct val="0"/>
        </a:spcAft>
        <a:defRPr sz="3636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308422" indent="-308422" algn="l" rtl="0" eaLnBrk="1" fontAlgn="base" hangingPunct="1">
        <a:spcBef>
          <a:spcPct val="0"/>
        </a:spcBef>
        <a:spcAft>
          <a:spcPts val="682"/>
        </a:spcAft>
        <a:buChar char="•"/>
        <a:defRPr sz="2272">
          <a:solidFill>
            <a:schemeClr val="tx1"/>
          </a:solidFill>
          <a:latin typeface="+mn-lt"/>
          <a:ea typeface="+mn-ea"/>
          <a:cs typeface="+mn-cs"/>
        </a:defRPr>
      </a:lvl1pPr>
      <a:lvl2pPr marL="606024" indent="-295797" algn="l" rtl="0" eaLnBrk="1" fontAlgn="base" hangingPunct="1">
        <a:spcBef>
          <a:spcPct val="0"/>
        </a:spcBef>
        <a:spcAft>
          <a:spcPts val="682"/>
        </a:spcAft>
        <a:buFont typeface="Verdana" pitchFamily="34" charset="0"/>
        <a:buChar char="-"/>
        <a:defRPr>
          <a:solidFill>
            <a:schemeClr val="tx1"/>
          </a:solidFill>
          <a:latin typeface="+mn-lt"/>
          <a:cs typeface="+mn-cs"/>
        </a:defRPr>
      </a:lvl2pPr>
      <a:lvl3pPr marL="914446" indent="-306619" algn="l" rtl="0" eaLnBrk="1" fontAlgn="base" hangingPunct="1">
        <a:spcBef>
          <a:spcPct val="0"/>
        </a:spcBef>
        <a:spcAft>
          <a:spcPts val="682"/>
        </a:spcAft>
        <a:buChar char="•"/>
        <a:defRPr sz="1818">
          <a:solidFill>
            <a:schemeClr val="tx1"/>
          </a:solidFill>
          <a:latin typeface="+mn-lt"/>
          <a:cs typeface="+mn-cs"/>
        </a:defRPr>
      </a:lvl3pPr>
      <a:lvl4pPr marL="1221066" indent="-304816" algn="l" rtl="0" eaLnBrk="1" fontAlgn="base" hangingPunct="1">
        <a:spcBef>
          <a:spcPct val="0"/>
        </a:spcBef>
        <a:spcAft>
          <a:spcPts val="682"/>
        </a:spcAft>
        <a:buChar char="–"/>
        <a:defRPr sz="1590">
          <a:solidFill>
            <a:schemeClr val="tx1"/>
          </a:solidFill>
          <a:latin typeface="+mn-lt"/>
          <a:cs typeface="+mn-cs"/>
        </a:defRPr>
      </a:lvl4pPr>
      <a:lvl5pPr marL="1529487" indent="-306619" algn="l" rtl="0" eaLnBrk="1" fontAlgn="base" hangingPunct="1">
        <a:spcBef>
          <a:spcPct val="0"/>
        </a:spcBef>
        <a:spcAft>
          <a:spcPts val="682"/>
        </a:spcAft>
        <a:buChar char="•"/>
        <a:defRPr sz="1590">
          <a:solidFill>
            <a:schemeClr val="tx1"/>
          </a:solidFill>
          <a:latin typeface="+mn-lt"/>
          <a:cs typeface="+mn-cs"/>
        </a:defRPr>
      </a:lvl5pPr>
      <a:lvl6pPr marL="2048936" indent="-306619" algn="l" rtl="0" eaLnBrk="1" fontAlgn="base" hangingPunct="1">
        <a:spcBef>
          <a:spcPct val="0"/>
        </a:spcBef>
        <a:spcAft>
          <a:spcPct val="20000"/>
        </a:spcAft>
        <a:buChar char="•"/>
        <a:defRPr sz="1590">
          <a:solidFill>
            <a:schemeClr val="tx1"/>
          </a:solidFill>
          <a:latin typeface="+mn-lt"/>
          <a:cs typeface="+mn-cs"/>
        </a:defRPr>
      </a:lvl6pPr>
      <a:lvl7pPr marL="2568384" indent="-306619" algn="l" rtl="0" eaLnBrk="1" fontAlgn="base" hangingPunct="1">
        <a:spcBef>
          <a:spcPct val="0"/>
        </a:spcBef>
        <a:spcAft>
          <a:spcPct val="20000"/>
        </a:spcAft>
        <a:buChar char="•"/>
        <a:defRPr sz="1590">
          <a:solidFill>
            <a:schemeClr val="tx1"/>
          </a:solidFill>
          <a:latin typeface="+mn-lt"/>
          <a:cs typeface="+mn-cs"/>
        </a:defRPr>
      </a:lvl7pPr>
      <a:lvl8pPr marL="3087832" indent="-306619" algn="l" rtl="0" eaLnBrk="1" fontAlgn="base" hangingPunct="1">
        <a:spcBef>
          <a:spcPct val="0"/>
        </a:spcBef>
        <a:spcAft>
          <a:spcPct val="20000"/>
        </a:spcAft>
        <a:buChar char="•"/>
        <a:defRPr sz="1590">
          <a:solidFill>
            <a:schemeClr val="tx1"/>
          </a:solidFill>
          <a:latin typeface="+mn-lt"/>
          <a:cs typeface="+mn-cs"/>
        </a:defRPr>
      </a:lvl8pPr>
      <a:lvl9pPr marL="3607282" indent="-306619" algn="l" rtl="0" eaLnBrk="1" fontAlgn="base" hangingPunct="1">
        <a:spcBef>
          <a:spcPct val="0"/>
        </a:spcBef>
        <a:spcAft>
          <a:spcPct val="20000"/>
        </a:spcAft>
        <a:buChar char="•"/>
        <a:defRPr sz="159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i-FI"/>
      </a:defPPr>
      <a:lvl1pPr marL="0" algn="l" defTabSz="1038897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1pPr>
      <a:lvl2pPr marL="519448" algn="l" defTabSz="1038897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2pPr>
      <a:lvl3pPr marL="1038897" algn="l" defTabSz="1038897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3pPr>
      <a:lvl4pPr marL="1558345" algn="l" defTabSz="1038897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4pPr>
      <a:lvl5pPr marL="2077793" algn="l" defTabSz="1038897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5pPr>
      <a:lvl6pPr marL="2597243" algn="l" defTabSz="1038897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6pPr>
      <a:lvl7pPr marL="3116691" algn="l" defTabSz="1038897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7pPr>
      <a:lvl8pPr marL="3636139" algn="l" defTabSz="1038897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8pPr>
      <a:lvl9pPr marL="4155588" algn="l" defTabSz="1038897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iruutu 13"/>
          <p:cNvSpPr txBox="1"/>
          <p:nvPr userDrawn="1"/>
        </p:nvSpPr>
        <p:spPr>
          <a:xfrm>
            <a:off x="0" y="0"/>
            <a:ext cx="12211141" cy="10393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sz="1231" dirty="0">
              <a:solidFill>
                <a:srgbClr val="FFFFFF"/>
              </a:solidFill>
            </a:endParaRPr>
          </a:p>
          <a:p>
            <a:endParaRPr lang="fi-FI" sz="1231" dirty="0">
              <a:solidFill>
                <a:srgbClr val="FFFFFF"/>
              </a:solidFill>
            </a:endParaRPr>
          </a:p>
          <a:p>
            <a:endParaRPr lang="fi-FI" sz="1231" dirty="0">
              <a:solidFill>
                <a:srgbClr val="FFFFFF"/>
              </a:solidFill>
            </a:endParaRPr>
          </a:p>
          <a:p>
            <a:endParaRPr lang="fi-FI" sz="1231" dirty="0">
              <a:solidFill>
                <a:srgbClr val="FFFFFF"/>
              </a:solidFill>
            </a:endParaRPr>
          </a:p>
          <a:p>
            <a:endParaRPr lang="fi-FI" sz="1231" dirty="0">
              <a:solidFill>
                <a:srgbClr val="FFFFFF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1424" y="74768"/>
            <a:ext cx="10179258" cy="76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br>
              <a:rPr lang="fi-FI" dirty="0"/>
            </a:br>
            <a:r>
              <a:rPr lang="fi-FI" dirty="0" err="1"/>
              <a:t>Otsikk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3393" y="1310771"/>
            <a:ext cx="10176933" cy="79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72170" y="6380440"/>
            <a:ext cx="576064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36">
                <a:solidFill>
                  <a:schemeClr val="bg1"/>
                </a:solidFill>
              </a:defRPr>
            </a:lvl1pPr>
          </a:lstStyle>
          <a:p>
            <a:fld id="{3A5E905A-AED0-4FBF-B371-184BBDA4CA5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Kuva 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-22729"/>
            <a:ext cx="936104" cy="970775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50000"/>
            <a:ext cx="12192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61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200">
          <a:solidFill>
            <a:srgbClr val="00B552"/>
          </a:solidFill>
          <a:latin typeface="Nexa Script" panose="00000500000000000000" pitchFamily="50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35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35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35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35">
          <a:solidFill>
            <a:schemeClr val="tx2"/>
          </a:solidFill>
          <a:latin typeface="Verdana" pitchFamily="34" charset="0"/>
          <a:cs typeface="Arial" charset="0"/>
        </a:defRPr>
      </a:lvl5pPr>
      <a:lvl6pPr marL="519292" algn="l" rtl="0" eaLnBrk="1" fontAlgn="base" hangingPunct="1">
        <a:spcBef>
          <a:spcPct val="0"/>
        </a:spcBef>
        <a:spcAft>
          <a:spcPct val="0"/>
        </a:spcAft>
        <a:defRPr sz="3635">
          <a:solidFill>
            <a:schemeClr val="tx2"/>
          </a:solidFill>
          <a:latin typeface="Verdana" pitchFamily="34" charset="0"/>
          <a:cs typeface="Arial" charset="0"/>
        </a:defRPr>
      </a:lvl6pPr>
      <a:lvl7pPr marL="1038585" algn="l" rtl="0" eaLnBrk="1" fontAlgn="base" hangingPunct="1">
        <a:spcBef>
          <a:spcPct val="0"/>
        </a:spcBef>
        <a:spcAft>
          <a:spcPct val="0"/>
        </a:spcAft>
        <a:defRPr sz="3635">
          <a:solidFill>
            <a:schemeClr val="tx2"/>
          </a:solidFill>
          <a:latin typeface="Verdana" pitchFamily="34" charset="0"/>
          <a:cs typeface="Arial" charset="0"/>
        </a:defRPr>
      </a:lvl7pPr>
      <a:lvl8pPr marL="1557877" algn="l" rtl="0" eaLnBrk="1" fontAlgn="base" hangingPunct="1">
        <a:spcBef>
          <a:spcPct val="0"/>
        </a:spcBef>
        <a:spcAft>
          <a:spcPct val="0"/>
        </a:spcAft>
        <a:defRPr sz="3635">
          <a:solidFill>
            <a:schemeClr val="tx2"/>
          </a:solidFill>
          <a:latin typeface="Verdana" pitchFamily="34" charset="0"/>
          <a:cs typeface="Arial" charset="0"/>
        </a:defRPr>
      </a:lvl8pPr>
      <a:lvl9pPr marL="2077169" algn="l" rtl="0" eaLnBrk="1" fontAlgn="base" hangingPunct="1">
        <a:spcBef>
          <a:spcPct val="0"/>
        </a:spcBef>
        <a:spcAft>
          <a:spcPct val="0"/>
        </a:spcAft>
        <a:defRPr sz="3635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0" indent="0" algn="ctr" rtl="0" eaLnBrk="1" fontAlgn="base" hangingPunct="1">
        <a:spcBef>
          <a:spcPct val="0"/>
        </a:spcBef>
        <a:spcAft>
          <a:spcPts val="682"/>
        </a:spcAft>
        <a:buFontTx/>
        <a:buNone/>
        <a:defRPr sz="2000">
          <a:solidFill>
            <a:srgbClr val="342A2A"/>
          </a:solidFill>
          <a:latin typeface="Patua One" panose="02000000000000000000" pitchFamily="50" charset="0"/>
          <a:ea typeface="+mn-ea"/>
          <a:cs typeface="+mn-cs"/>
        </a:defRPr>
      </a:lvl1pPr>
      <a:lvl2pPr marL="310134" indent="0" algn="ctr" rtl="0" eaLnBrk="1" fontAlgn="base" hangingPunct="1">
        <a:spcBef>
          <a:spcPct val="0"/>
        </a:spcBef>
        <a:spcAft>
          <a:spcPts val="682"/>
        </a:spcAft>
        <a:buFontTx/>
        <a:buNone/>
        <a:defRPr sz="1400">
          <a:solidFill>
            <a:srgbClr val="342A2A"/>
          </a:solidFill>
          <a:latin typeface="Patua One" panose="02000000000000000000" pitchFamily="50" charset="0"/>
          <a:cs typeface="+mn-cs"/>
        </a:defRPr>
      </a:lvl2pPr>
      <a:lvl3pPr marL="914172" indent="-306527" algn="ctr" rtl="0" eaLnBrk="1" fontAlgn="base" hangingPunct="1">
        <a:spcBef>
          <a:spcPct val="0"/>
        </a:spcBef>
        <a:spcAft>
          <a:spcPts val="682"/>
        </a:spcAft>
        <a:buChar char="•"/>
        <a:defRPr sz="1818">
          <a:solidFill>
            <a:srgbClr val="342A2A"/>
          </a:solidFill>
          <a:latin typeface="Patua One" panose="02000000000000000000" pitchFamily="50" charset="0"/>
          <a:cs typeface="+mn-cs"/>
        </a:defRPr>
      </a:lvl3pPr>
      <a:lvl4pPr marL="1220700" indent="-304725" algn="ctr" rtl="0" eaLnBrk="1" fontAlgn="base" hangingPunct="1">
        <a:spcBef>
          <a:spcPct val="0"/>
        </a:spcBef>
        <a:spcAft>
          <a:spcPts val="682"/>
        </a:spcAft>
        <a:buChar char="–"/>
        <a:defRPr sz="1590">
          <a:solidFill>
            <a:srgbClr val="342A2A"/>
          </a:solidFill>
          <a:latin typeface="Patua One" panose="02000000000000000000" pitchFamily="50" charset="0"/>
          <a:cs typeface="+mn-cs"/>
        </a:defRPr>
      </a:lvl4pPr>
      <a:lvl5pPr marL="1529028" indent="-306527" algn="ctr" rtl="0" eaLnBrk="1" fontAlgn="base" hangingPunct="1">
        <a:spcBef>
          <a:spcPct val="0"/>
        </a:spcBef>
        <a:spcAft>
          <a:spcPts val="682"/>
        </a:spcAft>
        <a:buChar char="•"/>
        <a:defRPr sz="1590">
          <a:solidFill>
            <a:srgbClr val="342A2A"/>
          </a:solidFill>
          <a:latin typeface="Patua One" panose="02000000000000000000" pitchFamily="50" charset="0"/>
          <a:cs typeface="+mn-cs"/>
        </a:defRPr>
      </a:lvl5pPr>
      <a:lvl6pPr marL="2048321" indent="-306527" algn="l" rtl="0" eaLnBrk="1" fontAlgn="base" hangingPunct="1">
        <a:spcBef>
          <a:spcPct val="0"/>
        </a:spcBef>
        <a:spcAft>
          <a:spcPct val="20000"/>
        </a:spcAft>
        <a:buChar char="•"/>
        <a:defRPr sz="1590">
          <a:solidFill>
            <a:schemeClr val="tx1"/>
          </a:solidFill>
          <a:latin typeface="+mn-lt"/>
          <a:cs typeface="+mn-cs"/>
        </a:defRPr>
      </a:lvl6pPr>
      <a:lvl7pPr marL="2567613" indent="-306527" algn="l" rtl="0" eaLnBrk="1" fontAlgn="base" hangingPunct="1">
        <a:spcBef>
          <a:spcPct val="0"/>
        </a:spcBef>
        <a:spcAft>
          <a:spcPct val="20000"/>
        </a:spcAft>
        <a:buChar char="•"/>
        <a:defRPr sz="1590">
          <a:solidFill>
            <a:schemeClr val="tx1"/>
          </a:solidFill>
          <a:latin typeface="+mn-lt"/>
          <a:cs typeface="+mn-cs"/>
        </a:defRPr>
      </a:lvl7pPr>
      <a:lvl8pPr marL="3086905" indent="-306527" algn="l" rtl="0" eaLnBrk="1" fontAlgn="base" hangingPunct="1">
        <a:spcBef>
          <a:spcPct val="0"/>
        </a:spcBef>
        <a:spcAft>
          <a:spcPct val="20000"/>
        </a:spcAft>
        <a:buChar char="•"/>
        <a:defRPr sz="1590">
          <a:solidFill>
            <a:schemeClr val="tx1"/>
          </a:solidFill>
          <a:latin typeface="+mn-lt"/>
          <a:cs typeface="+mn-cs"/>
        </a:defRPr>
      </a:lvl8pPr>
      <a:lvl9pPr marL="3606200" indent="-306527" algn="l" rtl="0" eaLnBrk="1" fontAlgn="base" hangingPunct="1">
        <a:spcBef>
          <a:spcPct val="0"/>
        </a:spcBef>
        <a:spcAft>
          <a:spcPct val="20000"/>
        </a:spcAft>
        <a:buChar char="•"/>
        <a:defRPr sz="159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i-FI"/>
      </a:defPPr>
      <a:lvl1pPr marL="0" algn="l" defTabSz="1038585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1pPr>
      <a:lvl2pPr marL="519292" algn="l" defTabSz="1038585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2pPr>
      <a:lvl3pPr marL="1038585" algn="l" defTabSz="1038585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3pPr>
      <a:lvl4pPr marL="1557877" algn="l" defTabSz="1038585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4pPr>
      <a:lvl5pPr marL="2077169" algn="l" defTabSz="1038585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5pPr>
      <a:lvl6pPr marL="2596464" algn="l" defTabSz="1038585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6pPr>
      <a:lvl7pPr marL="3115756" algn="l" defTabSz="1038585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7pPr>
      <a:lvl8pPr marL="3635048" algn="l" defTabSz="1038585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8pPr>
      <a:lvl9pPr marL="4154341" algn="l" defTabSz="1038585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iruutu 13"/>
          <p:cNvSpPr txBox="1"/>
          <p:nvPr userDrawn="1"/>
        </p:nvSpPr>
        <p:spPr>
          <a:xfrm>
            <a:off x="0" y="0"/>
            <a:ext cx="12211141" cy="10393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sz="1231" dirty="0">
              <a:solidFill>
                <a:srgbClr val="FFFFFF"/>
              </a:solidFill>
            </a:endParaRPr>
          </a:p>
          <a:p>
            <a:endParaRPr lang="fi-FI" sz="1231" dirty="0">
              <a:solidFill>
                <a:srgbClr val="FFFFFF"/>
              </a:solidFill>
            </a:endParaRPr>
          </a:p>
          <a:p>
            <a:endParaRPr lang="fi-FI" sz="1231" dirty="0">
              <a:solidFill>
                <a:srgbClr val="FFFFFF"/>
              </a:solidFill>
            </a:endParaRPr>
          </a:p>
          <a:p>
            <a:endParaRPr lang="fi-FI" sz="1231" dirty="0">
              <a:solidFill>
                <a:srgbClr val="FFFFFF"/>
              </a:solidFill>
            </a:endParaRPr>
          </a:p>
          <a:p>
            <a:endParaRPr lang="fi-FI" sz="1231" dirty="0">
              <a:solidFill>
                <a:srgbClr val="FFFFFF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1424" y="74768"/>
            <a:ext cx="10179258" cy="76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br>
              <a:rPr lang="fi-FI" dirty="0"/>
            </a:br>
            <a:r>
              <a:rPr lang="fi-FI" dirty="0" err="1"/>
              <a:t>Otsikk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3393" y="1310771"/>
            <a:ext cx="10176933" cy="79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72170" y="6380440"/>
            <a:ext cx="576064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36">
                <a:solidFill>
                  <a:schemeClr val="bg1"/>
                </a:solidFill>
              </a:defRPr>
            </a:lvl1pPr>
          </a:lstStyle>
          <a:p>
            <a:fld id="{3A5E905A-AED0-4FBF-B371-184BBDA4CA5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Kuva 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-22729"/>
            <a:ext cx="936104" cy="970775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50000"/>
            <a:ext cx="12192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95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200">
          <a:solidFill>
            <a:srgbClr val="00B552"/>
          </a:solidFill>
          <a:latin typeface="Nexa Script" panose="00000500000000000000" pitchFamily="50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35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35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35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35">
          <a:solidFill>
            <a:schemeClr val="tx2"/>
          </a:solidFill>
          <a:latin typeface="Verdana" pitchFamily="34" charset="0"/>
          <a:cs typeface="Arial" charset="0"/>
        </a:defRPr>
      </a:lvl5pPr>
      <a:lvl6pPr marL="519292" algn="l" rtl="0" eaLnBrk="1" fontAlgn="base" hangingPunct="1">
        <a:spcBef>
          <a:spcPct val="0"/>
        </a:spcBef>
        <a:spcAft>
          <a:spcPct val="0"/>
        </a:spcAft>
        <a:defRPr sz="3635">
          <a:solidFill>
            <a:schemeClr val="tx2"/>
          </a:solidFill>
          <a:latin typeface="Verdana" pitchFamily="34" charset="0"/>
          <a:cs typeface="Arial" charset="0"/>
        </a:defRPr>
      </a:lvl6pPr>
      <a:lvl7pPr marL="1038585" algn="l" rtl="0" eaLnBrk="1" fontAlgn="base" hangingPunct="1">
        <a:spcBef>
          <a:spcPct val="0"/>
        </a:spcBef>
        <a:spcAft>
          <a:spcPct val="0"/>
        </a:spcAft>
        <a:defRPr sz="3635">
          <a:solidFill>
            <a:schemeClr val="tx2"/>
          </a:solidFill>
          <a:latin typeface="Verdana" pitchFamily="34" charset="0"/>
          <a:cs typeface="Arial" charset="0"/>
        </a:defRPr>
      </a:lvl7pPr>
      <a:lvl8pPr marL="1557877" algn="l" rtl="0" eaLnBrk="1" fontAlgn="base" hangingPunct="1">
        <a:spcBef>
          <a:spcPct val="0"/>
        </a:spcBef>
        <a:spcAft>
          <a:spcPct val="0"/>
        </a:spcAft>
        <a:defRPr sz="3635">
          <a:solidFill>
            <a:schemeClr val="tx2"/>
          </a:solidFill>
          <a:latin typeface="Verdana" pitchFamily="34" charset="0"/>
          <a:cs typeface="Arial" charset="0"/>
        </a:defRPr>
      </a:lvl8pPr>
      <a:lvl9pPr marL="2077169" algn="l" rtl="0" eaLnBrk="1" fontAlgn="base" hangingPunct="1">
        <a:spcBef>
          <a:spcPct val="0"/>
        </a:spcBef>
        <a:spcAft>
          <a:spcPct val="0"/>
        </a:spcAft>
        <a:defRPr sz="3635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0" indent="0" algn="ctr" rtl="0" eaLnBrk="1" fontAlgn="base" hangingPunct="1">
        <a:spcBef>
          <a:spcPct val="0"/>
        </a:spcBef>
        <a:spcAft>
          <a:spcPts val="682"/>
        </a:spcAft>
        <a:buFontTx/>
        <a:buNone/>
        <a:defRPr sz="2000">
          <a:solidFill>
            <a:srgbClr val="342A2A"/>
          </a:solidFill>
          <a:latin typeface="Patua One" panose="02000000000000000000" pitchFamily="50" charset="0"/>
          <a:ea typeface="+mn-ea"/>
          <a:cs typeface="+mn-cs"/>
        </a:defRPr>
      </a:lvl1pPr>
      <a:lvl2pPr marL="310134" indent="0" algn="ctr" rtl="0" eaLnBrk="1" fontAlgn="base" hangingPunct="1">
        <a:spcBef>
          <a:spcPct val="0"/>
        </a:spcBef>
        <a:spcAft>
          <a:spcPts val="682"/>
        </a:spcAft>
        <a:buFontTx/>
        <a:buNone/>
        <a:defRPr sz="1400">
          <a:solidFill>
            <a:srgbClr val="342A2A"/>
          </a:solidFill>
          <a:latin typeface="Patua One" panose="02000000000000000000" pitchFamily="50" charset="0"/>
          <a:cs typeface="+mn-cs"/>
        </a:defRPr>
      </a:lvl2pPr>
      <a:lvl3pPr marL="914172" indent="-306527" algn="ctr" rtl="0" eaLnBrk="1" fontAlgn="base" hangingPunct="1">
        <a:spcBef>
          <a:spcPct val="0"/>
        </a:spcBef>
        <a:spcAft>
          <a:spcPts val="682"/>
        </a:spcAft>
        <a:buChar char="•"/>
        <a:defRPr sz="1818">
          <a:solidFill>
            <a:srgbClr val="342A2A"/>
          </a:solidFill>
          <a:latin typeface="Patua One" panose="02000000000000000000" pitchFamily="50" charset="0"/>
          <a:cs typeface="+mn-cs"/>
        </a:defRPr>
      </a:lvl3pPr>
      <a:lvl4pPr marL="1220700" indent="-304725" algn="ctr" rtl="0" eaLnBrk="1" fontAlgn="base" hangingPunct="1">
        <a:spcBef>
          <a:spcPct val="0"/>
        </a:spcBef>
        <a:spcAft>
          <a:spcPts val="682"/>
        </a:spcAft>
        <a:buChar char="–"/>
        <a:defRPr sz="1590">
          <a:solidFill>
            <a:srgbClr val="342A2A"/>
          </a:solidFill>
          <a:latin typeface="Patua One" panose="02000000000000000000" pitchFamily="50" charset="0"/>
          <a:cs typeface="+mn-cs"/>
        </a:defRPr>
      </a:lvl4pPr>
      <a:lvl5pPr marL="1529028" indent="-306527" algn="ctr" rtl="0" eaLnBrk="1" fontAlgn="base" hangingPunct="1">
        <a:spcBef>
          <a:spcPct val="0"/>
        </a:spcBef>
        <a:spcAft>
          <a:spcPts val="682"/>
        </a:spcAft>
        <a:buChar char="•"/>
        <a:defRPr sz="1590">
          <a:solidFill>
            <a:srgbClr val="342A2A"/>
          </a:solidFill>
          <a:latin typeface="Patua One" panose="02000000000000000000" pitchFamily="50" charset="0"/>
          <a:cs typeface="+mn-cs"/>
        </a:defRPr>
      </a:lvl5pPr>
      <a:lvl6pPr marL="2048321" indent="-306527" algn="l" rtl="0" eaLnBrk="1" fontAlgn="base" hangingPunct="1">
        <a:spcBef>
          <a:spcPct val="0"/>
        </a:spcBef>
        <a:spcAft>
          <a:spcPct val="20000"/>
        </a:spcAft>
        <a:buChar char="•"/>
        <a:defRPr sz="1590">
          <a:solidFill>
            <a:schemeClr val="tx1"/>
          </a:solidFill>
          <a:latin typeface="+mn-lt"/>
          <a:cs typeface="+mn-cs"/>
        </a:defRPr>
      </a:lvl6pPr>
      <a:lvl7pPr marL="2567613" indent="-306527" algn="l" rtl="0" eaLnBrk="1" fontAlgn="base" hangingPunct="1">
        <a:spcBef>
          <a:spcPct val="0"/>
        </a:spcBef>
        <a:spcAft>
          <a:spcPct val="20000"/>
        </a:spcAft>
        <a:buChar char="•"/>
        <a:defRPr sz="1590">
          <a:solidFill>
            <a:schemeClr val="tx1"/>
          </a:solidFill>
          <a:latin typeface="+mn-lt"/>
          <a:cs typeface="+mn-cs"/>
        </a:defRPr>
      </a:lvl7pPr>
      <a:lvl8pPr marL="3086905" indent="-306527" algn="l" rtl="0" eaLnBrk="1" fontAlgn="base" hangingPunct="1">
        <a:spcBef>
          <a:spcPct val="0"/>
        </a:spcBef>
        <a:spcAft>
          <a:spcPct val="20000"/>
        </a:spcAft>
        <a:buChar char="•"/>
        <a:defRPr sz="1590">
          <a:solidFill>
            <a:schemeClr val="tx1"/>
          </a:solidFill>
          <a:latin typeface="+mn-lt"/>
          <a:cs typeface="+mn-cs"/>
        </a:defRPr>
      </a:lvl8pPr>
      <a:lvl9pPr marL="3606200" indent="-306527" algn="l" rtl="0" eaLnBrk="1" fontAlgn="base" hangingPunct="1">
        <a:spcBef>
          <a:spcPct val="0"/>
        </a:spcBef>
        <a:spcAft>
          <a:spcPct val="20000"/>
        </a:spcAft>
        <a:buChar char="•"/>
        <a:defRPr sz="159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i-FI"/>
      </a:defPPr>
      <a:lvl1pPr marL="0" algn="l" defTabSz="1038585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1pPr>
      <a:lvl2pPr marL="519292" algn="l" defTabSz="1038585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2pPr>
      <a:lvl3pPr marL="1038585" algn="l" defTabSz="1038585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3pPr>
      <a:lvl4pPr marL="1557877" algn="l" defTabSz="1038585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4pPr>
      <a:lvl5pPr marL="2077169" algn="l" defTabSz="1038585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5pPr>
      <a:lvl6pPr marL="2596464" algn="l" defTabSz="1038585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6pPr>
      <a:lvl7pPr marL="3115756" algn="l" defTabSz="1038585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7pPr>
      <a:lvl8pPr marL="3635048" algn="l" defTabSz="1038585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8pPr>
      <a:lvl9pPr marL="4154341" algn="l" defTabSz="1038585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26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5" Type="http://schemas.openxmlformats.org/officeDocument/2006/relationships/image" Target="../media/image25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11" Type="http://schemas.openxmlformats.org/officeDocument/2006/relationships/image" Target="../media/image25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6.png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7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png"/><Relationship Id="rId5" Type="http://schemas.openxmlformats.org/officeDocument/2006/relationships/image" Target="../media/image62.png"/><Relationship Id="rId4" Type="http://schemas.openxmlformats.org/officeDocument/2006/relationships/image" Target="../media/image6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8494" y="-1133349"/>
            <a:ext cx="12828990" cy="9124697"/>
          </a:xfrm>
          <a:prstGeom prst="rect">
            <a:avLst/>
          </a:prstGeom>
        </p:spPr>
      </p:pic>
      <p:sp>
        <p:nvSpPr>
          <p:cNvPr id="5" name="Dian numeron paikkamerkki 4"/>
          <p:cNvSpPr>
            <a:spLocks noGrp="1"/>
          </p:cNvSpPr>
          <p:nvPr>
            <p:ph type="sldNum" sz="quarter" idx="4294967295"/>
          </p:nvPr>
        </p:nvSpPr>
        <p:spPr>
          <a:xfrm>
            <a:off x="11615329" y="6379097"/>
            <a:ext cx="574467" cy="288820"/>
          </a:xfrm>
        </p:spPr>
        <p:txBody>
          <a:bodyPr/>
          <a:lstStyle/>
          <a:p>
            <a:pPr defTabSz="914126"/>
            <a:fld id="{3A5E905A-AED0-4FBF-B371-184BBDA4CA5C}" type="slidenum">
              <a:rPr lang="en-GB" sz="1800" kern="0">
                <a:solidFill>
                  <a:srgbClr val="FFFFFF"/>
                </a:solidFill>
              </a:rPr>
              <a:pPr defTabSz="914126"/>
              <a:t>1</a:t>
            </a:fld>
            <a:endParaRPr lang="en-GB" sz="1800" kern="0" dirty="0">
              <a:solidFill>
                <a:srgbClr val="FFFFFF"/>
              </a:solidFill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944" y="6371743"/>
            <a:ext cx="12297392" cy="512391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119" y="-297028"/>
            <a:ext cx="7653239" cy="754107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0239" y="1301578"/>
            <a:ext cx="3523793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01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000" y="2079252"/>
            <a:ext cx="9556791" cy="3957109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82" y="1094955"/>
            <a:ext cx="949446" cy="803014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491" y="1341525"/>
            <a:ext cx="1554225" cy="1639621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8381" y="6233557"/>
            <a:ext cx="6271876" cy="579036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804" y="53302"/>
            <a:ext cx="11233302" cy="218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89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82" y="1094955"/>
            <a:ext cx="949446" cy="803014"/>
          </a:xfrm>
          <a:prstGeom prst="rect">
            <a:avLst/>
          </a:prstGeom>
        </p:spPr>
      </p:pic>
      <p:sp>
        <p:nvSpPr>
          <p:cNvPr id="3" name="AutoShape 2" descr="https://photos-2.dropbox.com/t/2/AAAKeaUOotif_hNoGwwF9RkvfiSpjpB13O9g71VqxbMeNA/12/357278832/png/32x32/1/_/1/2/KKL_graf_s.25.psd/ENHC7PACGJwFIAcoBw/uAbGn1_Ts-InDsb0Nfnax6nsd9oTqWRhC564kDcfVoI?size=1280x960&amp;size_mode=3"/>
          <p:cNvSpPr>
            <a:spLocks noChangeAspect="1" noChangeArrowheads="1"/>
          </p:cNvSpPr>
          <p:nvPr/>
        </p:nvSpPr>
        <p:spPr bwMode="auto">
          <a:xfrm>
            <a:off x="157744" y="-144429"/>
            <a:ext cx="304729" cy="30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rgbClr val="000000"/>
              </a:solidFill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1" y="2535590"/>
            <a:ext cx="10294761" cy="2670204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381" y="6233557"/>
            <a:ext cx="6271876" cy="579036"/>
          </a:xfrm>
          <a:prstGeom prst="rect">
            <a:avLst/>
          </a:prstGeom>
        </p:spPr>
      </p:pic>
      <p:pic>
        <p:nvPicPr>
          <p:cNvPr id="16" name="Kuva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601" y="195310"/>
            <a:ext cx="10172751" cy="168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21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9101" y="746097"/>
            <a:ext cx="1945184" cy="1760349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70" y="2205308"/>
            <a:ext cx="10682659" cy="4044802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82" y="1094955"/>
            <a:ext cx="949446" cy="803014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902" y="0"/>
            <a:ext cx="9496193" cy="1968723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858" y="1110929"/>
            <a:ext cx="10172751" cy="822841"/>
          </a:xfrm>
          <a:prstGeom prst="rect">
            <a:avLst/>
          </a:prstGeom>
        </p:spPr>
      </p:pic>
      <p:pic>
        <p:nvPicPr>
          <p:cNvPr id="18" name="Kuva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0459" y="6250110"/>
            <a:ext cx="6271876" cy="57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28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354" y="4706655"/>
            <a:ext cx="4615072" cy="101812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038" y="4530189"/>
            <a:ext cx="5779509" cy="1060796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5760" y="2713497"/>
            <a:ext cx="4322439" cy="145707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842" y="2888341"/>
            <a:ext cx="4710706" cy="1359545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5760" y="1508968"/>
            <a:ext cx="5145470" cy="944962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5760" y="641880"/>
            <a:ext cx="6230652" cy="481626"/>
          </a:xfrm>
          <a:prstGeom prst="rect">
            <a:avLst/>
          </a:prstGeom>
        </p:spPr>
      </p:pic>
      <p:pic>
        <p:nvPicPr>
          <p:cNvPr id="19" name="Kuva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04" y="2515855"/>
            <a:ext cx="2359356" cy="1682642"/>
          </a:xfrm>
          <a:prstGeom prst="rect">
            <a:avLst/>
          </a:prstGeom>
        </p:spPr>
      </p:pic>
      <p:pic>
        <p:nvPicPr>
          <p:cNvPr id="20" name="Kuva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3507" y="1483128"/>
            <a:ext cx="3792041" cy="1225402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82" y="1094955"/>
            <a:ext cx="949446" cy="803014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14200" y="6221883"/>
            <a:ext cx="6273328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44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n numeron paikkamerkki 4"/>
          <p:cNvSpPr>
            <a:spLocks noGrp="1"/>
          </p:cNvSpPr>
          <p:nvPr>
            <p:ph type="sldNum" sz="quarter" idx="4294967295"/>
          </p:nvPr>
        </p:nvSpPr>
        <p:spPr>
          <a:xfrm>
            <a:off x="11617325" y="6380163"/>
            <a:ext cx="574675" cy="288925"/>
          </a:xfrm>
        </p:spPr>
        <p:txBody>
          <a:bodyPr/>
          <a:lstStyle/>
          <a:p>
            <a:fld id="{3A5E905A-AED0-4FBF-B371-184BBDA4CA5C}" type="slidenum">
              <a:rPr lang="en-GB" smtClean="0">
                <a:solidFill>
                  <a:srgbClr val="FFFFFF"/>
                </a:solidFill>
              </a:rPr>
              <a:pPr/>
              <a:t>14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uorakulmio 5"/>
          <p:cNvSpPr/>
          <p:nvPr/>
        </p:nvSpPr>
        <p:spPr>
          <a:xfrm>
            <a:off x="6815286" y="21179"/>
            <a:ext cx="5390738" cy="6216928"/>
          </a:xfrm>
          <a:prstGeom prst="rect">
            <a:avLst/>
          </a:prstGeom>
          <a:solidFill>
            <a:srgbClr val="F7F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165" y="515019"/>
            <a:ext cx="4369036" cy="6032011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4" y="2692827"/>
            <a:ext cx="359695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69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53" y="1267183"/>
            <a:ext cx="11028155" cy="4913946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3578" y="6003220"/>
            <a:ext cx="312426" cy="355818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82" y="1094955"/>
            <a:ext cx="949446" cy="803014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8381" y="6233557"/>
            <a:ext cx="6271876" cy="579036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1628" y="0"/>
            <a:ext cx="10583573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28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07694"/>
            <a:ext cx="12192000" cy="5158347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200" y="6221883"/>
            <a:ext cx="6273328" cy="579170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367" y="0"/>
            <a:ext cx="10949365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72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2916" y="6373415"/>
            <a:ext cx="573074" cy="317019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381" y="6233557"/>
            <a:ext cx="6271876" cy="579036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82" y="1094955"/>
            <a:ext cx="949446" cy="803014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7505" y="1094955"/>
            <a:ext cx="7303755" cy="5150526"/>
          </a:xfrm>
          <a:prstGeom prst="rect">
            <a:avLst/>
          </a:prstGeom>
        </p:spPr>
      </p:pic>
      <p:pic>
        <p:nvPicPr>
          <p:cNvPr id="20" name="Kuva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7" y="3465201"/>
            <a:ext cx="1983145" cy="1209097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212035"/>
            <a:ext cx="2444708" cy="117663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2354" y="-9525"/>
            <a:ext cx="10583573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15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626" y="1268615"/>
            <a:ext cx="9172575" cy="5038725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97" y="4112951"/>
            <a:ext cx="2139881" cy="1304657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0" y="2428623"/>
            <a:ext cx="2359356" cy="1609483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381" y="6233557"/>
            <a:ext cx="6271876" cy="579036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82" y="1094955"/>
            <a:ext cx="949446" cy="803014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888" y="134495"/>
            <a:ext cx="1058357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38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381" y="6233557"/>
            <a:ext cx="6271876" cy="579036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82" y="1094955"/>
            <a:ext cx="949446" cy="803014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128" y="807935"/>
            <a:ext cx="9522503" cy="5543214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7" y="3465201"/>
            <a:ext cx="1983145" cy="1209097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87" y="2312957"/>
            <a:ext cx="1731414" cy="1152244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548" y="21263"/>
            <a:ext cx="1074208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71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530" y="1674597"/>
            <a:ext cx="6096528" cy="859611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926" y="1123565"/>
            <a:ext cx="4749196" cy="5255207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927" y="1597917"/>
            <a:ext cx="1346348" cy="1275825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6013" y="1596315"/>
            <a:ext cx="1308126" cy="1106376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5300" y="50139"/>
            <a:ext cx="8144962" cy="98763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676" y="2950422"/>
            <a:ext cx="5974598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20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n numeron paikkamerkki 4"/>
          <p:cNvSpPr>
            <a:spLocks noGrp="1"/>
          </p:cNvSpPr>
          <p:nvPr>
            <p:ph type="sldNum" sz="quarter" idx="4294967295"/>
          </p:nvPr>
        </p:nvSpPr>
        <p:spPr>
          <a:xfrm>
            <a:off x="11617325" y="6380163"/>
            <a:ext cx="574675" cy="288925"/>
          </a:xfrm>
        </p:spPr>
        <p:txBody>
          <a:bodyPr/>
          <a:lstStyle/>
          <a:p>
            <a:fld id="{3A5E905A-AED0-4FBF-B371-184BBDA4CA5C}" type="slidenum">
              <a:rPr lang="en-GB" smtClean="0">
                <a:solidFill>
                  <a:srgbClr val="FFFFFF"/>
                </a:solidFill>
              </a:rPr>
              <a:pPr/>
              <a:t>20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uorakulmio 5"/>
          <p:cNvSpPr/>
          <p:nvPr/>
        </p:nvSpPr>
        <p:spPr>
          <a:xfrm>
            <a:off x="6815286" y="21179"/>
            <a:ext cx="5390738" cy="6216928"/>
          </a:xfrm>
          <a:prstGeom prst="rect">
            <a:avLst/>
          </a:prstGeom>
          <a:solidFill>
            <a:srgbClr val="F7F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184" y="123193"/>
            <a:ext cx="5459239" cy="5844209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30" y="2388027"/>
            <a:ext cx="388348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36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4823" cy="6398401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200" y="6221883"/>
            <a:ext cx="6273328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83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520"/>
          <a:stretch/>
        </p:blipFill>
        <p:spPr>
          <a:xfrm>
            <a:off x="1376313" y="-27385"/>
            <a:ext cx="2223942" cy="4431347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6169465"/>
            <a:ext cx="2160240" cy="555490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346" y="5833082"/>
            <a:ext cx="1945176" cy="1094161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2300" y="736460"/>
            <a:ext cx="6840305" cy="7407282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7725" y="6373139"/>
            <a:ext cx="573074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53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696" y="537326"/>
            <a:ext cx="6941630" cy="5571877"/>
          </a:xfrm>
          <a:prstGeom prst="rect">
            <a:avLst/>
          </a:prstGeom>
        </p:spPr>
      </p:pic>
      <p:sp>
        <p:nvSpPr>
          <p:cNvPr id="5" name="Dian numeron paikkamerkki 4"/>
          <p:cNvSpPr>
            <a:spLocks noGrp="1"/>
          </p:cNvSpPr>
          <p:nvPr>
            <p:ph type="sldNum" sz="quarter" idx="4294967295"/>
          </p:nvPr>
        </p:nvSpPr>
        <p:spPr>
          <a:xfrm>
            <a:off x="11617325" y="6380163"/>
            <a:ext cx="574675" cy="288925"/>
          </a:xfrm>
        </p:spPr>
        <p:txBody>
          <a:bodyPr/>
          <a:lstStyle/>
          <a:p>
            <a:fld id="{3A5E905A-AED0-4FBF-B371-184BBDA4CA5C}" type="slidenum">
              <a:rPr lang="en-GB" smtClean="0">
                <a:solidFill>
                  <a:srgbClr val="FFFFFF"/>
                </a:solidFill>
              </a:rPr>
              <a:pPr/>
              <a:t>3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07" y="2734949"/>
            <a:ext cx="56453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57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49" y="1474658"/>
            <a:ext cx="10771480" cy="801947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268" y="1380572"/>
            <a:ext cx="1570596" cy="1488328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1380" y="1284341"/>
            <a:ext cx="1399432" cy="1183600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4200" y="6221883"/>
            <a:ext cx="6273328" cy="579170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192" y="91622"/>
            <a:ext cx="10949365" cy="859611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10" y="2467941"/>
            <a:ext cx="11205419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05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043" y="1054724"/>
            <a:ext cx="8362525" cy="659776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28" y="1714500"/>
            <a:ext cx="10620375" cy="4343400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52" y="4286253"/>
            <a:ext cx="1691062" cy="1602483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4063" y="4377693"/>
            <a:ext cx="1527111" cy="1291587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4200" y="6221883"/>
            <a:ext cx="6273328" cy="579170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7705" y="95196"/>
            <a:ext cx="1029094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45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8" y="1935202"/>
            <a:ext cx="11972643" cy="4069672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82" y="1094955"/>
            <a:ext cx="949446" cy="803014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381" y="6233557"/>
            <a:ext cx="6271876" cy="579036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157" y="49205"/>
            <a:ext cx="10367795" cy="171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86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828" y="1094955"/>
            <a:ext cx="8730229" cy="5139373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6238"/>
            <a:ext cx="2944623" cy="1377815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82" y="1094955"/>
            <a:ext cx="949446" cy="803014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381" y="6233557"/>
            <a:ext cx="6271876" cy="579036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119" y="-83117"/>
            <a:ext cx="10778662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64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115" y="1419013"/>
            <a:ext cx="11144999" cy="472186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87" y="1419013"/>
            <a:ext cx="2687437" cy="1260084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554" y="2988484"/>
            <a:ext cx="1325724" cy="1256282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541" y="4666860"/>
            <a:ext cx="1243749" cy="1051927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4200" y="6221883"/>
            <a:ext cx="6273328" cy="579170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452" y="137308"/>
            <a:ext cx="1077866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17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n numeron paikkamerkki 4"/>
          <p:cNvSpPr>
            <a:spLocks noGrp="1"/>
          </p:cNvSpPr>
          <p:nvPr>
            <p:ph type="sldNum" sz="quarter" idx="4294967295"/>
          </p:nvPr>
        </p:nvSpPr>
        <p:spPr>
          <a:xfrm>
            <a:off x="11617325" y="6380163"/>
            <a:ext cx="574675" cy="288925"/>
          </a:xfrm>
        </p:spPr>
        <p:txBody>
          <a:bodyPr/>
          <a:lstStyle/>
          <a:p>
            <a:fld id="{3A5E905A-AED0-4FBF-B371-184BBDA4CA5C}" type="slidenum">
              <a:rPr lang="en-GB" smtClean="0">
                <a:solidFill>
                  <a:srgbClr val="FFFFFF"/>
                </a:solidFill>
              </a:rPr>
              <a:pPr/>
              <a:t>9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218" y="482083"/>
            <a:ext cx="8719794" cy="5810925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57" y="2905426"/>
            <a:ext cx="5645385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95344"/>
      </p:ext>
    </p:extLst>
  </p:cSld>
  <p:clrMapOvr>
    <a:masterClrMapping/>
  </p:clrMapOvr>
</p:sld>
</file>

<file path=ppt/theme/theme1.xml><?xml version="1.0" encoding="utf-8"?>
<a:theme xmlns:a="http://schemas.openxmlformats.org/drawingml/2006/main" name="TMEDIA_malli">
  <a:themeElements>
    <a:clrScheme name="T-media">
      <a:dk1>
        <a:srgbClr val="000000"/>
      </a:dk1>
      <a:lt1>
        <a:srgbClr val="FFFFFF"/>
      </a:lt1>
      <a:dk2>
        <a:srgbClr val="000000"/>
      </a:dk2>
      <a:lt2>
        <a:srgbClr val="AFAFAF"/>
      </a:lt2>
      <a:accent1>
        <a:srgbClr val="92D400"/>
      </a:accent1>
      <a:accent2>
        <a:srgbClr val="00ADD0"/>
      </a:accent2>
      <a:accent3>
        <a:srgbClr val="D71F85"/>
      </a:accent3>
      <a:accent4>
        <a:srgbClr val="FF7900"/>
      </a:accent4>
      <a:accent5>
        <a:srgbClr val="707172"/>
      </a:accent5>
      <a:accent6>
        <a:srgbClr val="80D6E8"/>
      </a:accent6>
      <a:hlink>
        <a:srgbClr val="D71F85"/>
      </a:hlink>
      <a:folHlink>
        <a:srgbClr val="00ADD0"/>
      </a:folHlink>
    </a:clrScheme>
    <a:fontScheme name="Iltarusk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NNFACTS 1">
        <a:dk1>
          <a:srgbClr val="000000"/>
        </a:dk1>
        <a:lt1>
          <a:srgbClr val="FFFFFF"/>
        </a:lt1>
        <a:dk2>
          <a:srgbClr val="000000"/>
        </a:dk2>
        <a:lt2>
          <a:srgbClr val="AFAFAF"/>
        </a:lt2>
        <a:accent1>
          <a:srgbClr val="00ADD0"/>
        </a:accent1>
        <a:accent2>
          <a:srgbClr val="FF7900"/>
        </a:accent2>
        <a:accent3>
          <a:srgbClr val="FFFFFF"/>
        </a:accent3>
        <a:accent4>
          <a:srgbClr val="000000"/>
        </a:accent4>
        <a:accent5>
          <a:srgbClr val="AAD3E4"/>
        </a:accent5>
        <a:accent6>
          <a:srgbClr val="E76D00"/>
        </a:accent6>
        <a:hlink>
          <a:srgbClr val="D71F85"/>
        </a:hlink>
        <a:folHlink>
          <a:srgbClr val="92D4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TMEDIA_malli">
  <a:themeElements>
    <a:clrScheme name="FINNFACTS 1">
      <a:dk1>
        <a:srgbClr val="000000"/>
      </a:dk1>
      <a:lt1>
        <a:srgbClr val="FFFFFF"/>
      </a:lt1>
      <a:dk2>
        <a:srgbClr val="000000"/>
      </a:dk2>
      <a:lt2>
        <a:srgbClr val="AFAFAF"/>
      </a:lt2>
      <a:accent1>
        <a:srgbClr val="00ADD0"/>
      </a:accent1>
      <a:accent2>
        <a:srgbClr val="FF7900"/>
      </a:accent2>
      <a:accent3>
        <a:srgbClr val="FFFFFF"/>
      </a:accent3>
      <a:accent4>
        <a:srgbClr val="000000"/>
      </a:accent4>
      <a:accent5>
        <a:srgbClr val="AAD3E4"/>
      </a:accent5>
      <a:accent6>
        <a:srgbClr val="E76D00"/>
      </a:accent6>
      <a:hlink>
        <a:srgbClr val="D71F85"/>
      </a:hlink>
      <a:folHlink>
        <a:srgbClr val="92D40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NNFACTS 1">
        <a:dk1>
          <a:srgbClr val="000000"/>
        </a:dk1>
        <a:lt1>
          <a:srgbClr val="FFFFFF"/>
        </a:lt1>
        <a:dk2>
          <a:srgbClr val="000000"/>
        </a:dk2>
        <a:lt2>
          <a:srgbClr val="AFAFAF"/>
        </a:lt2>
        <a:accent1>
          <a:srgbClr val="00ADD0"/>
        </a:accent1>
        <a:accent2>
          <a:srgbClr val="FF7900"/>
        </a:accent2>
        <a:accent3>
          <a:srgbClr val="FFFFFF"/>
        </a:accent3>
        <a:accent4>
          <a:srgbClr val="000000"/>
        </a:accent4>
        <a:accent5>
          <a:srgbClr val="AAD3E4"/>
        </a:accent5>
        <a:accent6>
          <a:srgbClr val="E76D00"/>
        </a:accent6>
        <a:hlink>
          <a:srgbClr val="D71F85"/>
        </a:hlink>
        <a:folHlink>
          <a:srgbClr val="92D4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TMEDIA_malli">
  <a:themeElements>
    <a:clrScheme name="FINNFACTS 1">
      <a:dk1>
        <a:srgbClr val="000000"/>
      </a:dk1>
      <a:lt1>
        <a:srgbClr val="FFFFFF"/>
      </a:lt1>
      <a:dk2>
        <a:srgbClr val="000000"/>
      </a:dk2>
      <a:lt2>
        <a:srgbClr val="AFAFAF"/>
      </a:lt2>
      <a:accent1>
        <a:srgbClr val="00ADD0"/>
      </a:accent1>
      <a:accent2>
        <a:srgbClr val="FF7900"/>
      </a:accent2>
      <a:accent3>
        <a:srgbClr val="FFFFFF"/>
      </a:accent3>
      <a:accent4>
        <a:srgbClr val="000000"/>
      </a:accent4>
      <a:accent5>
        <a:srgbClr val="AAD3E4"/>
      </a:accent5>
      <a:accent6>
        <a:srgbClr val="E76D00"/>
      </a:accent6>
      <a:hlink>
        <a:srgbClr val="D71F85"/>
      </a:hlink>
      <a:folHlink>
        <a:srgbClr val="92D40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NNFACTS 1">
        <a:dk1>
          <a:srgbClr val="000000"/>
        </a:dk1>
        <a:lt1>
          <a:srgbClr val="FFFFFF"/>
        </a:lt1>
        <a:dk2>
          <a:srgbClr val="000000"/>
        </a:dk2>
        <a:lt2>
          <a:srgbClr val="AFAFAF"/>
        </a:lt2>
        <a:accent1>
          <a:srgbClr val="00ADD0"/>
        </a:accent1>
        <a:accent2>
          <a:srgbClr val="FF7900"/>
        </a:accent2>
        <a:accent3>
          <a:srgbClr val="FFFFFF"/>
        </a:accent3>
        <a:accent4>
          <a:srgbClr val="000000"/>
        </a:accent4>
        <a:accent5>
          <a:srgbClr val="AAD3E4"/>
        </a:accent5>
        <a:accent6>
          <a:srgbClr val="E76D00"/>
        </a:accent6>
        <a:hlink>
          <a:srgbClr val="D71F85"/>
        </a:hlink>
        <a:folHlink>
          <a:srgbClr val="92D4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Kun koulu loppuu 2016 -tutkimus, tulokset TAT jory 15.3</Template>
  <TotalTime>4570</TotalTime>
  <Words>15</Words>
  <Application>Microsoft Office PowerPoint</Application>
  <PresentationFormat>Mukautettu</PresentationFormat>
  <Paragraphs>20</Paragraphs>
  <Slides>22</Slides>
  <Notes>10</Notes>
  <HiddenSlides>0</HiddenSlides>
  <MMClips>0</MMClips>
  <ScaleCrop>false</ScaleCrop>
  <HeadingPairs>
    <vt:vector size="4" baseType="variant">
      <vt:variant>
        <vt:lpstr>Teema</vt:lpstr>
      </vt:variant>
      <vt:variant>
        <vt:i4>3</vt:i4>
      </vt:variant>
      <vt:variant>
        <vt:lpstr>Dian otsikot</vt:lpstr>
      </vt:variant>
      <vt:variant>
        <vt:i4>22</vt:i4>
      </vt:variant>
    </vt:vector>
  </HeadingPairs>
  <TitlesOfParts>
    <vt:vector size="25" baseType="lpstr">
      <vt:lpstr>TMEDIA_malli</vt:lpstr>
      <vt:lpstr>7_TMEDIA_malli</vt:lpstr>
      <vt:lpstr>9_TMEDIA_malli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Reeta Sutinen</dc:creator>
  <cp:lastModifiedBy>Lehtonen Mari</cp:lastModifiedBy>
  <cp:revision>102</cp:revision>
  <cp:lastPrinted>2016-05-04T06:10:29Z</cp:lastPrinted>
  <dcterms:created xsi:type="dcterms:W3CDTF">2016-03-15T08:13:12Z</dcterms:created>
  <dcterms:modified xsi:type="dcterms:W3CDTF">2016-05-11T12:40:30Z</dcterms:modified>
</cp:coreProperties>
</file>