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039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298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753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38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00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092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14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7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6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70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139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2095-8F48-4852-A5D1-ECFD1EDF0C73}" type="datetimeFigureOut">
              <a:rPr lang="fi-FI" smtClean="0"/>
              <a:t>29.2.2016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5458B-B967-4A8D-8604-5DAF5E148E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974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fi-FI" b="1" kern="150" dirty="0" smtClean="0">
                <a:effectLst/>
                <a:latin typeface="Liberation Serif"/>
                <a:ea typeface="SimSun" panose="02010600030101010101" pitchFamily="2" charset="-122"/>
                <a:cs typeface="Lucida Sans" panose="020B0602030504020204" pitchFamily="34" charset="0"/>
              </a:rPr>
              <a:t>TIEDOTUS SOTIEMME VETERAANEILLE</a:t>
            </a:r>
            <a:r>
              <a:rPr lang="fi-FI" sz="4800" kern="150" dirty="0" smtClean="0">
                <a:effectLst/>
                <a:latin typeface="Liberation Serif"/>
                <a:ea typeface="SimSun" panose="02010600030101010101" pitchFamily="2" charset="-122"/>
                <a:cs typeface="Lucida Sans" panose="020B0602030504020204" pitchFamily="34" charset="0"/>
              </a:rPr>
              <a:t/>
            </a:r>
            <a:br>
              <a:rPr lang="fi-FI" sz="4800" kern="150" dirty="0" smtClean="0">
                <a:effectLst/>
                <a:latin typeface="Liberation Serif"/>
                <a:ea typeface="SimSun" panose="02010600030101010101" pitchFamily="2" charset="-122"/>
                <a:cs typeface="Lucida Sans" panose="020B0602030504020204" pitchFamily="34" charset="0"/>
              </a:rPr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VANK 1.3.2016/Erkki Hokkanen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sz="4900" b="1" dirty="0" smtClean="0"/>
              <a:t>Haaste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Veteraanipalveluita </a:t>
            </a:r>
            <a:r>
              <a:rPr lang="fi-FI" dirty="0"/>
              <a:t>koskeva tiedotus ei tavoita kaikkia </a:t>
            </a:r>
            <a:r>
              <a:rPr lang="fi-FI" dirty="0" smtClean="0"/>
              <a:t>veteraaneja</a:t>
            </a:r>
          </a:p>
          <a:p>
            <a:endParaRPr lang="fi-FI" dirty="0"/>
          </a:p>
          <a:p>
            <a:r>
              <a:rPr lang="fi-FI" dirty="0" smtClean="0"/>
              <a:t>Jaettu </a:t>
            </a:r>
            <a:r>
              <a:rPr lang="fi-FI" dirty="0"/>
              <a:t>tiedotus </a:t>
            </a:r>
            <a:r>
              <a:rPr lang="fi-FI" dirty="0" smtClean="0"/>
              <a:t>unohtuu</a:t>
            </a:r>
          </a:p>
          <a:p>
            <a:endParaRPr lang="fi-FI" dirty="0"/>
          </a:p>
          <a:p>
            <a:r>
              <a:rPr lang="fi-FI" dirty="0" smtClean="0"/>
              <a:t>Tarve </a:t>
            </a:r>
            <a:r>
              <a:rPr lang="fi-FI" dirty="0"/>
              <a:t>toistuvalle henkilökohtaiselle tiedotukselle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21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fi-FI" b="1" kern="150" dirty="0" smtClean="0">
                <a:effectLst/>
                <a:latin typeface="Liberation Serif"/>
                <a:ea typeface="SimSun" panose="02010600030101010101" pitchFamily="2" charset="-122"/>
                <a:cs typeface="Lucida Sans" panose="020B0602030504020204" pitchFamily="34" charset="0"/>
              </a:rPr>
              <a:t>Toteutuminen</a:t>
            </a:r>
            <a:r>
              <a:rPr lang="fi-FI" sz="3600" kern="150" dirty="0" smtClean="0">
                <a:effectLst/>
                <a:latin typeface="Liberation Serif"/>
                <a:ea typeface="SimSun" panose="02010600030101010101" pitchFamily="2" charset="-122"/>
                <a:cs typeface="Lucida Sans" panose="020B0602030504020204" pitchFamily="34" charset="0"/>
              </a:rPr>
              <a:t/>
            </a:r>
            <a:br>
              <a:rPr lang="fi-FI" sz="3600" kern="150" dirty="0" smtClean="0">
                <a:effectLst/>
                <a:latin typeface="Liberation Serif"/>
                <a:ea typeface="SimSun" panose="02010600030101010101" pitchFamily="2" charset="-122"/>
                <a:cs typeface="Lucida Sans" panose="020B0602030504020204" pitchFamily="34" charset="0"/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Palveluneuvonta Siiri/</a:t>
            </a:r>
            <a:r>
              <a:rPr lang="fi-FI" dirty="0" err="1"/>
              <a:t>PalveluSantran</a:t>
            </a:r>
            <a:r>
              <a:rPr lang="fi-FI" dirty="0"/>
              <a:t> henkilökunta</a:t>
            </a:r>
          </a:p>
          <a:p>
            <a:r>
              <a:rPr lang="fi-FI" dirty="0" smtClean="0"/>
              <a:t>Sotaveteraanilehti</a:t>
            </a:r>
            <a:r>
              <a:rPr lang="fi-FI" dirty="0"/>
              <a:t>, Rintamaveteraanilehti, Sotainvaliditlehti, muu 	media</a:t>
            </a:r>
          </a:p>
          <a:p>
            <a:r>
              <a:rPr lang="fi-FI" dirty="0" smtClean="0"/>
              <a:t>Veteraaniyhdistysten </a:t>
            </a:r>
            <a:r>
              <a:rPr lang="fi-FI" dirty="0"/>
              <a:t>jäsentiedotteet, kiertokirjeet ja tiedotuslehdet</a:t>
            </a:r>
          </a:p>
          <a:p>
            <a:r>
              <a:rPr lang="fi-FI" dirty="0" smtClean="0"/>
              <a:t>Veteraanikalenterit</a:t>
            </a:r>
            <a:endParaRPr lang="fi-FI" dirty="0"/>
          </a:p>
          <a:p>
            <a:r>
              <a:rPr lang="fi-FI" dirty="0" smtClean="0"/>
              <a:t>Piirin </a:t>
            </a:r>
            <a:r>
              <a:rPr lang="fi-FI" dirty="0"/>
              <a:t>sosiaalineuvoja, yhdistysten veteraanien yhteyshenkilöt</a:t>
            </a:r>
          </a:p>
          <a:p>
            <a:r>
              <a:rPr lang="fi-FI" dirty="0" smtClean="0"/>
              <a:t>Yleiset </a:t>
            </a:r>
            <a:r>
              <a:rPr lang="fi-FI" dirty="0"/>
              <a:t>infotilaisuudet</a:t>
            </a:r>
          </a:p>
          <a:p>
            <a:r>
              <a:rPr lang="fi-FI" dirty="0" smtClean="0"/>
              <a:t>Veteraanipalveluiden </a:t>
            </a:r>
            <a:r>
              <a:rPr lang="fi-FI" dirty="0"/>
              <a:t>käyntikortti</a:t>
            </a:r>
          </a:p>
          <a:p>
            <a:r>
              <a:rPr lang="fi-FI" dirty="0" smtClean="0"/>
              <a:t>Ikäihmisten </a:t>
            </a:r>
            <a:r>
              <a:rPr lang="fi-FI" dirty="0"/>
              <a:t>Palveluopas, aukeama</a:t>
            </a:r>
          </a:p>
          <a:p>
            <a:r>
              <a:rPr lang="fi-FI" dirty="0" smtClean="0"/>
              <a:t>”</a:t>
            </a:r>
            <a:r>
              <a:rPr lang="fi-FI" dirty="0"/>
              <a:t>Aamukahvit” ja muuta vapaat tapaamiset</a:t>
            </a:r>
          </a:p>
          <a:p>
            <a:r>
              <a:rPr lang="fi-FI" dirty="0" smtClean="0"/>
              <a:t>Kaverit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07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Kehittäminen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Huolehtiminen,  </a:t>
            </a:r>
            <a:r>
              <a:rPr lang="fi-FI" dirty="0"/>
              <a:t>että toteutuva informaatio on ajantasaista</a:t>
            </a:r>
          </a:p>
          <a:p>
            <a:r>
              <a:rPr lang="fi-FI" dirty="0" smtClean="0"/>
              <a:t>Yleiset </a:t>
            </a:r>
            <a:r>
              <a:rPr lang="fi-FI" dirty="0"/>
              <a:t>infotilaisuudet 1-2 </a:t>
            </a:r>
            <a:r>
              <a:rPr lang="fi-FI" dirty="0" smtClean="0"/>
              <a:t>kertaa vuodessa</a:t>
            </a:r>
            <a:endParaRPr lang="fi-FI" dirty="0"/>
          </a:p>
          <a:p>
            <a:r>
              <a:rPr lang="fi-FI" dirty="0" smtClean="0"/>
              <a:t>Kehittämällä </a:t>
            </a:r>
            <a:r>
              <a:rPr lang="fi-FI" dirty="0"/>
              <a:t>Siiri/</a:t>
            </a:r>
            <a:r>
              <a:rPr lang="fi-FI" dirty="0" err="1"/>
              <a:t>PalveluSantraa</a:t>
            </a:r>
            <a:r>
              <a:rPr lang="fi-FI" dirty="0"/>
              <a:t> veteraanipalveluiden tietopankiksi</a:t>
            </a:r>
          </a:p>
          <a:p>
            <a:r>
              <a:rPr lang="fi-FI" dirty="0" smtClean="0"/>
              <a:t>Edistämällä </a:t>
            </a:r>
            <a:r>
              <a:rPr lang="fi-FI" dirty="0"/>
              <a:t>omaisten ja tukihenkilöiden tietomäärää </a:t>
            </a:r>
            <a:r>
              <a:rPr lang="fi-FI" dirty="0" smtClean="0"/>
              <a:t>veteraani- palveluista</a:t>
            </a:r>
            <a:endParaRPr lang="fi-FI" dirty="0"/>
          </a:p>
          <a:p>
            <a:r>
              <a:rPr lang="fi-FI" dirty="0" smtClean="0"/>
              <a:t>Tutkimalla </a:t>
            </a:r>
            <a:r>
              <a:rPr lang="fi-FI" dirty="0"/>
              <a:t>mahdollisuutta organisoida ”Kummit veteraanien tueksi”</a:t>
            </a:r>
          </a:p>
          <a:p>
            <a:r>
              <a:rPr lang="fi-FI" dirty="0" smtClean="0"/>
              <a:t>Yhdistysten </a:t>
            </a:r>
            <a:r>
              <a:rPr lang="fi-FI" dirty="0"/>
              <a:t>tukijäseniä veteraanin kummiksi, jotka 			</a:t>
            </a:r>
            <a:r>
              <a:rPr lang="fi-FI" dirty="0" smtClean="0"/>
              <a:t>   </a:t>
            </a:r>
            <a:r>
              <a:rPr lang="fi-FI" dirty="0"/>
              <a:t>pitävät yhteyttä veteraaniin soittamalla tai tapaamalla.</a:t>
            </a:r>
          </a:p>
          <a:p>
            <a:r>
              <a:rPr lang="fi-FI" dirty="0" smtClean="0"/>
              <a:t> </a:t>
            </a:r>
            <a:r>
              <a:rPr lang="fi-FI" dirty="0"/>
              <a:t>Koordinoiva vastuuhenkilö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70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Laajakuva</PresentationFormat>
  <Paragraphs>27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SimSun</vt:lpstr>
      <vt:lpstr>Arial</vt:lpstr>
      <vt:lpstr>Calibri</vt:lpstr>
      <vt:lpstr>Calibri Light</vt:lpstr>
      <vt:lpstr>Liberation Serif</vt:lpstr>
      <vt:lpstr>Lucida Sans</vt:lpstr>
      <vt:lpstr>Office-teema</vt:lpstr>
      <vt:lpstr>TIEDOTUS SOTIEMME VETERAANEILLE </vt:lpstr>
      <vt:lpstr>  Haaste </vt:lpstr>
      <vt:lpstr>Toteutuminen </vt:lpstr>
      <vt:lpstr> Kehittäminen </vt:lpstr>
    </vt:vector>
  </TitlesOfParts>
  <Company>Lahden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TIEDOTUS SOTIEMME VETERAANEILLE </dc:title>
  <dc:creator>Hayrinen Tiina</dc:creator>
  <cp:lastModifiedBy>Hayrinen Tiina</cp:lastModifiedBy>
  <cp:revision>1</cp:revision>
  <dcterms:created xsi:type="dcterms:W3CDTF">2016-02-29T13:04:29Z</dcterms:created>
  <dcterms:modified xsi:type="dcterms:W3CDTF">2016-02-29T13:04:56Z</dcterms:modified>
</cp:coreProperties>
</file>